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</p:sldIdLst>
  <p:sldSz cx="9144000" cy="5715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Lato"/>
      </a:defRPr>
    </a:lvl1pPr>
    <a:lvl2pPr marL="0" marR="0" indent="457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Lato"/>
      </a:defRPr>
    </a:lvl2pPr>
    <a:lvl3pPr marL="0" marR="0" indent="914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Lato"/>
      </a:defRPr>
    </a:lvl3pPr>
    <a:lvl4pPr marL="0" marR="0" indent="1371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Lato"/>
      </a:defRPr>
    </a:lvl4pPr>
    <a:lvl5pPr marL="0" marR="0" indent="18288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Lato"/>
      </a:defRPr>
    </a:lvl5pPr>
    <a:lvl6pPr marL="0" marR="0" indent="22860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Lato"/>
      </a:defRPr>
    </a:lvl6pPr>
    <a:lvl7pPr marL="0" marR="0" indent="2743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Lato"/>
      </a:defRPr>
    </a:lvl7pPr>
    <a:lvl8pPr marL="0" marR="0" indent="3200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Lato"/>
      </a:defRPr>
    </a:lvl8pPr>
    <a:lvl9pPr marL="0" marR="0" indent="3657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Lato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ED5CA"/>
          </a:solidFill>
        </a:fill>
      </a:tcStyle>
    </a:wholeTbl>
    <a:band2H>
      <a:tcTxStyle b="def" i="def"/>
      <a:tcStyle>
        <a:tcBdr/>
        <a:fill>
          <a:solidFill>
            <a:srgbClr val="FFEB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2CA"/>
          </a:solidFill>
        </a:fill>
      </a:tcStyle>
    </a:wholeTbl>
    <a:band2H>
      <a:tcTxStyle b="def" i="def"/>
      <a:tcStyle>
        <a:tcBdr/>
        <a:fill>
          <a:solidFill>
            <a:srgbClr val="FFF9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D2D2"/>
          </a:solidFill>
        </a:fill>
      </a:tcStyle>
    </a:wholeTbl>
    <a:band2H>
      <a:tcTxStyle b="def" i="def"/>
      <a:tcStyle>
        <a:tcBdr/>
        <a:fill>
          <a:solidFill>
            <a:srgbClr val="FFEAEA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56" name="Shape 256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1200">
        <a:latin typeface="+mn-lt"/>
        <a:ea typeface="+mn-ea"/>
        <a:cs typeface="+mn-cs"/>
        <a:sym typeface="Lato"/>
      </a:defRPr>
    </a:lvl1pPr>
    <a:lvl2pPr indent="228600" defTabSz="457200" latinLnBrk="0">
      <a:defRPr sz="1200">
        <a:latin typeface="+mn-lt"/>
        <a:ea typeface="+mn-ea"/>
        <a:cs typeface="+mn-cs"/>
        <a:sym typeface="Lato"/>
      </a:defRPr>
    </a:lvl2pPr>
    <a:lvl3pPr indent="457200" defTabSz="457200" latinLnBrk="0">
      <a:defRPr sz="1200">
        <a:latin typeface="+mn-lt"/>
        <a:ea typeface="+mn-ea"/>
        <a:cs typeface="+mn-cs"/>
        <a:sym typeface="Lato"/>
      </a:defRPr>
    </a:lvl3pPr>
    <a:lvl4pPr indent="685800" defTabSz="457200" latinLnBrk="0">
      <a:defRPr sz="1200">
        <a:latin typeface="+mn-lt"/>
        <a:ea typeface="+mn-ea"/>
        <a:cs typeface="+mn-cs"/>
        <a:sym typeface="Lato"/>
      </a:defRPr>
    </a:lvl4pPr>
    <a:lvl5pPr indent="914400" defTabSz="457200" latinLnBrk="0">
      <a:defRPr sz="1200">
        <a:latin typeface="+mn-lt"/>
        <a:ea typeface="+mn-ea"/>
        <a:cs typeface="+mn-cs"/>
        <a:sym typeface="Lato"/>
      </a:defRPr>
    </a:lvl5pPr>
    <a:lvl6pPr indent="1143000" defTabSz="457200" latinLnBrk="0">
      <a:defRPr sz="1200">
        <a:latin typeface="+mn-lt"/>
        <a:ea typeface="+mn-ea"/>
        <a:cs typeface="+mn-cs"/>
        <a:sym typeface="Lato"/>
      </a:defRPr>
    </a:lvl6pPr>
    <a:lvl7pPr indent="1371600" defTabSz="457200" latinLnBrk="0">
      <a:defRPr sz="1200">
        <a:latin typeface="+mn-lt"/>
        <a:ea typeface="+mn-ea"/>
        <a:cs typeface="+mn-cs"/>
        <a:sym typeface="Lato"/>
      </a:defRPr>
    </a:lvl7pPr>
    <a:lvl8pPr indent="1600200" defTabSz="457200" latinLnBrk="0">
      <a:defRPr sz="1200">
        <a:latin typeface="+mn-lt"/>
        <a:ea typeface="+mn-ea"/>
        <a:cs typeface="+mn-cs"/>
        <a:sym typeface="Lato"/>
      </a:defRPr>
    </a:lvl8pPr>
    <a:lvl9pPr indent="1828800" defTabSz="457200" latinLnBrk="0">
      <a:defRPr sz="1200">
        <a:latin typeface="+mn-lt"/>
        <a:ea typeface="+mn-ea"/>
        <a:cs typeface="+mn-cs"/>
        <a:sym typeface="Lato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2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/>
          <p:nvPr/>
        </p:nvSpPr>
        <p:spPr>
          <a:xfrm>
            <a:off x="0" y="1"/>
            <a:ext cx="9144000" cy="5715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5" name="Shape 15"/>
          <p:cNvSpPr/>
          <p:nvPr>
            <p:ph type="body" sz="quarter" idx="1"/>
          </p:nvPr>
        </p:nvSpPr>
        <p:spPr>
          <a:xfrm>
            <a:off x="457200" y="4914370"/>
            <a:ext cx="5867400" cy="381530"/>
          </a:xfrm>
          <a:prstGeom prst="rect">
            <a:avLst/>
          </a:prstGeom>
        </p:spPr>
        <p:txBody>
          <a:bodyPr/>
          <a:lstStyle>
            <a:lvl1pPr marL="0" indent="0">
              <a:defRPr sz="1600">
                <a:solidFill>
                  <a:srgbClr val="5D5D5D"/>
                </a:solidFill>
              </a:defRPr>
            </a:lvl1pPr>
            <a:lvl2pPr marL="0" indent="457200">
              <a:defRPr sz="1600">
                <a:solidFill>
                  <a:srgbClr val="5D5D5D"/>
                </a:solidFill>
              </a:defRPr>
            </a:lvl2pPr>
            <a:lvl3pPr marL="0" indent="914400">
              <a:buSzTx/>
              <a:buNone/>
              <a:defRPr sz="1600">
                <a:solidFill>
                  <a:srgbClr val="5D5D5D"/>
                </a:solidFill>
              </a:defRPr>
            </a:lvl3pPr>
            <a:lvl4pPr marL="0" indent="1371600">
              <a:buSzTx/>
              <a:buNone/>
              <a:defRPr sz="1600">
                <a:solidFill>
                  <a:srgbClr val="5D5D5D"/>
                </a:solidFill>
              </a:defRPr>
            </a:lvl4pPr>
            <a:lvl5pPr marL="0" indent="1828800">
              <a:defRPr sz="1600">
                <a:solidFill>
                  <a:srgbClr val="5D5D5D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16" name="image1.png" descr="WT_Logo_Claim_HighRe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172200" y="4677409"/>
            <a:ext cx="2590800" cy="802430"/>
          </a:xfrm>
          <a:prstGeom prst="rect">
            <a:avLst/>
          </a:prstGeom>
          <a:ln w="12700">
            <a:miter lim="400000"/>
          </a:ln>
        </p:spPr>
      </p:pic>
      <p:sp>
        <p:nvSpPr>
          <p:cNvPr id="17" name="Shape 17"/>
          <p:cNvSpPr/>
          <p:nvPr>
            <p:ph type="pic" idx="13"/>
          </p:nvPr>
        </p:nvSpPr>
        <p:spPr>
          <a:xfrm>
            <a:off x="0" y="1"/>
            <a:ext cx="9144000" cy="33840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8" name="Shape 18"/>
          <p:cNvSpPr/>
          <p:nvPr>
            <p:ph type="title"/>
          </p:nvPr>
        </p:nvSpPr>
        <p:spPr>
          <a:xfrm>
            <a:off x="457200" y="3384000"/>
            <a:ext cx="8305800" cy="1293410"/>
          </a:xfrm>
          <a:prstGeom prst="rect">
            <a:avLst/>
          </a:prstGeom>
        </p:spPr>
        <p:txBody>
          <a:bodyPr anchor="t"/>
          <a:lstStyle>
            <a:lvl1pPr>
              <a:defRPr sz="4000"/>
            </a:lvl1pPr>
          </a:lstStyle>
          <a:p>
            <a:pPr/>
            <a:r>
              <a:t>Title Text</a:t>
            </a:r>
          </a:p>
        </p:txBody>
      </p:sp>
      <p:sp>
        <p:nvSpPr>
          <p:cNvPr id="19" name="Shape 19"/>
          <p:cNvSpPr/>
          <p:nvPr>
            <p:ph type="sldNum" sz="quarter" idx="2"/>
          </p:nvPr>
        </p:nvSpPr>
        <p:spPr>
          <a:xfrm>
            <a:off x="5486400" y="5144558"/>
            <a:ext cx="2133600" cy="3048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One Column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/>
          <p:nvPr/>
        </p:nvSpPr>
        <p:spPr>
          <a:xfrm>
            <a:off x="0" y="0"/>
            <a:ext cx="9144000" cy="876300"/>
          </a:xfrm>
          <a:prstGeom prst="rect">
            <a:avLst/>
          </a:prstGeom>
          <a:solidFill>
            <a:srgbClr val="E9E9E9"/>
          </a:solidFill>
          <a:ln w="12700">
            <a:miter lim="400000"/>
          </a:ln>
          <a:effectLst>
            <a:outerShdw sx="100000" sy="100000" kx="0" ky="0" algn="b" rotWithShape="0" blurRad="50800" dist="38100" dir="5400000">
              <a:srgbClr val="000000">
                <a:alpha val="20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108" name="image1.png" descr="WT_Logo_Claim_HighRe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086600" y="204682"/>
            <a:ext cx="1676400" cy="519219"/>
          </a:xfrm>
          <a:prstGeom prst="rect">
            <a:avLst/>
          </a:prstGeom>
          <a:ln w="12700">
            <a:miter lim="400000"/>
          </a:ln>
        </p:spPr>
      </p:pic>
      <p:sp>
        <p:nvSpPr>
          <p:cNvPr id="109" name="Shape 109"/>
          <p:cNvSpPr/>
          <p:nvPr/>
        </p:nvSpPr>
        <p:spPr>
          <a:xfrm rot="16200000">
            <a:off x="8534400" y="5105400"/>
            <a:ext cx="609600" cy="6096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E9E9E9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10" name="Shape 11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11" name="Shape 11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12" name="Shape 112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wo Columns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/>
        </p:nvSpPr>
        <p:spPr>
          <a:xfrm>
            <a:off x="0" y="0"/>
            <a:ext cx="9144000" cy="876300"/>
          </a:xfrm>
          <a:prstGeom prst="rect">
            <a:avLst/>
          </a:prstGeom>
          <a:solidFill>
            <a:srgbClr val="E9E9E9"/>
          </a:solidFill>
          <a:ln w="12700">
            <a:miter lim="400000"/>
          </a:ln>
          <a:effectLst>
            <a:outerShdw sx="100000" sy="100000" kx="0" ky="0" algn="b" rotWithShape="0" blurRad="50800" dist="38100" dir="5400000">
              <a:srgbClr val="000000">
                <a:alpha val="20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120" name="image1.png" descr="WT_Logo_Claim_HighRe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086600" y="204682"/>
            <a:ext cx="1676400" cy="519219"/>
          </a:xfrm>
          <a:prstGeom prst="rect">
            <a:avLst/>
          </a:prstGeom>
          <a:ln w="12700">
            <a:miter lim="400000"/>
          </a:ln>
        </p:spPr>
      </p:pic>
      <p:sp>
        <p:nvSpPr>
          <p:cNvPr id="121" name="Shape 121"/>
          <p:cNvSpPr/>
          <p:nvPr/>
        </p:nvSpPr>
        <p:spPr>
          <a:xfrm rot="16200000">
            <a:off x="8534400" y="5105400"/>
            <a:ext cx="609600" cy="6096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E9E9E9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22" name="Shape 12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23" name="Shape 12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24" name="Shape 124"/>
          <p:cNvSpPr/>
          <p:nvPr>
            <p:ph type="body" sz="half" idx="1"/>
          </p:nvPr>
        </p:nvSpPr>
        <p:spPr>
          <a:xfrm>
            <a:off x="381000" y="1181100"/>
            <a:ext cx="4038600" cy="39624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wo Columns A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/>
          <p:nvPr/>
        </p:nvSpPr>
        <p:spPr>
          <a:xfrm>
            <a:off x="0" y="0"/>
            <a:ext cx="9144000" cy="876300"/>
          </a:xfrm>
          <a:prstGeom prst="rect">
            <a:avLst/>
          </a:prstGeom>
          <a:solidFill>
            <a:srgbClr val="E9E9E9"/>
          </a:solidFill>
          <a:ln w="12700">
            <a:miter lim="400000"/>
          </a:ln>
          <a:effectLst>
            <a:outerShdw sx="100000" sy="100000" kx="0" ky="0" algn="b" rotWithShape="0" blurRad="50800" dist="38100" dir="5400000">
              <a:srgbClr val="000000">
                <a:alpha val="20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132" name="image1.png" descr="WT_Logo_Claim_HighRe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086600" y="204682"/>
            <a:ext cx="1676400" cy="519219"/>
          </a:xfrm>
          <a:prstGeom prst="rect">
            <a:avLst/>
          </a:prstGeom>
          <a:ln w="12700">
            <a:miter lim="400000"/>
          </a:ln>
        </p:spPr>
      </p:pic>
      <p:sp>
        <p:nvSpPr>
          <p:cNvPr id="133" name="Shape 133"/>
          <p:cNvSpPr/>
          <p:nvPr/>
        </p:nvSpPr>
        <p:spPr>
          <a:xfrm rot="16200000">
            <a:off x="8534400" y="5105400"/>
            <a:ext cx="609600" cy="6096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E9E9E9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34" name="Shape 13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35" name="Shape 13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36" name="Shape 136"/>
          <p:cNvSpPr/>
          <p:nvPr>
            <p:ph type="body" sz="half" idx="1"/>
          </p:nvPr>
        </p:nvSpPr>
        <p:spPr>
          <a:xfrm>
            <a:off x="381000" y="1181100"/>
            <a:ext cx="5257800" cy="39624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wo Columns B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/>
          <p:nvPr/>
        </p:nvSpPr>
        <p:spPr>
          <a:xfrm>
            <a:off x="0" y="0"/>
            <a:ext cx="9144000" cy="876300"/>
          </a:xfrm>
          <a:prstGeom prst="rect">
            <a:avLst/>
          </a:prstGeom>
          <a:solidFill>
            <a:srgbClr val="E9E9E9"/>
          </a:solidFill>
          <a:ln w="12700">
            <a:miter lim="400000"/>
          </a:ln>
          <a:effectLst>
            <a:outerShdw sx="100000" sy="100000" kx="0" ky="0" algn="b" rotWithShape="0" blurRad="50800" dist="38100" dir="5400000">
              <a:srgbClr val="000000">
                <a:alpha val="20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144" name="image1.png" descr="WT_Logo_Claim_HighRe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086600" y="204682"/>
            <a:ext cx="1676400" cy="519219"/>
          </a:xfrm>
          <a:prstGeom prst="rect">
            <a:avLst/>
          </a:prstGeom>
          <a:ln w="12700">
            <a:miter lim="400000"/>
          </a:ln>
        </p:spPr>
      </p:pic>
      <p:sp>
        <p:nvSpPr>
          <p:cNvPr id="145" name="Shape 145"/>
          <p:cNvSpPr/>
          <p:nvPr/>
        </p:nvSpPr>
        <p:spPr>
          <a:xfrm rot="16200000">
            <a:off x="8534400" y="5105400"/>
            <a:ext cx="609600" cy="6096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E9E9E9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46" name="Shape 14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47" name="Shape 147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48" name="Shape 148"/>
          <p:cNvSpPr/>
          <p:nvPr>
            <p:ph type="body" sz="half" idx="1"/>
          </p:nvPr>
        </p:nvSpPr>
        <p:spPr>
          <a:xfrm>
            <a:off x="3505200" y="1181100"/>
            <a:ext cx="5257800" cy="39624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hree Columns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/>
          <p:nvPr/>
        </p:nvSpPr>
        <p:spPr>
          <a:xfrm>
            <a:off x="0" y="0"/>
            <a:ext cx="9144000" cy="876300"/>
          </a:xfrm>
          <a:prstGeom prst="rect">
            <a:avLst/>
          </a:prstGeom>
          <a:solidFill>
            <a:srgbClr val="E9E9E9"/>
          </a:solidFill>
          <a:ln w="12700">
            <a:miter lim="400000"/>
          </a:ln>
          <a:effectLst>
            <a:outerShdw sx="100000" sy="100000" kx="0" ky="0" algn="b" rotWithShape="0" blurRad="50800" dist="38100" dir="5400000">
              <a:srgbClr val="000000">
                <a:alpha val="20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156" name="image1.png" descr="WT_Logo_Claim_HighRe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086600" y="204682"/>
            <a:ext cx="1676400" cy="519219"/>
          </a:xfrm>
          <a:prstGeom prst="rect">
            <a:avLst/>
          </a:prstGeom>
          <a:ln w="12700">
            <a:miter lim="400000"/>
          </a:ln>
        </p:spPr>
      </p:pic>
      <p:sp>
        <p:nvSpPr>
          <p:cNvPr id="157" name="Shape 157"/>
          <p:cNvSpPr/>
          <p:nvPr/>
        </p:nvSpPr>
        <p:spPr>
          <a:xfrm rot="16200000">
            <a:off x="8534400" y="5105400"/>
            <a:ext cx="609600" cy="6096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E9E9E9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58" name="Shape 15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59" name="Shape 15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60" name="Shape 160"/>
          <p:cNvSpPr/>
          <p:nvPr>
            <p:ph type="body" sz="quarter" idx="1"/>
          </p:nvPr>
        </p:nvSpPr>
        <p:spPr>
          <a:xfrm>
            <a:off x="6172200" y="1181100"/>
            <a:ext cx="2590800" cy="39624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Only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/>
          <p:nvPr/>
        </p:nvSpPr>
        <p:spPr>
          <a:xfrm>
            <a:off x="0" y="0"/>
            <a:ext cx="9144000" cy="876300"/>
          </a:xfrm>
          <a:prstGeom prst="rect">
            <a:avLst/>
          </a:prstGeom>
          <a:solidFill>
            <a:srgbClr val="E9E9E9"/>
          </a:solidFill>
          <a:ln w="12700">
            <a:miter lim="400000"/>
          </a:ln>
          <a:effectLst>
            <a:outerShdw sx="100000" sy="100000" kx="0" ky="0" algn="b" rotWithShape="0" blurRad="50800" dist="38100" dir="5400000">
              <a:srgbClr val="000000">
                <a:alpha val="20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168" name="image1.png" descr="WT_Logo_Claim_HighRe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086600" y="204682"/>
            <a:ext cx="1676400" cy="519219"/>
          </a:xfrm>
          <a:prstGeom prst="rect">
            <a:avLst/>
          </a:prstGeom>
          <a:ln w="12700">
            <a:miter lim="400000"/>
          </a:ln>
        </p:spPr>
      </p:pic>
      <p:sp>
        <p:nvSpPr>
          <p:cNvPr id="169" name="Shape 169"/>
          <p:cNvSpPr/>
          <p:nvPr/>
        </p:nvSpPr>
        <p:spPr>
          <a:xfrm rot="16200000">
            <a:off x="8534400" y="5105400"/>
            <a:ext cx="609600" cy="6096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E9E9E9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70" name="Shape 17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71" name="Shape 17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End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/>
          <p:nvPr/>
        </p:nvSpPr>
        <p:spPr>
          <a:xfrm>
            <a:off x="0" y="0"/>
            <a:ext cx="9144000" cy="876300"/>
          </a:xfrm>
          <a:prstGeom prst="rect">
            <a:avLst/>
          </a:prstGeom>
          <a:solidFill>
            <a:srgbClr val="E9E9E9"/>
          </a:solidFill>
          <a:ln w="12700">
            <a:miter lim="400000"/>
          </a:ln>
          <a:effectLst>
            <a:outerShdw sx="100000" sy="100000" kx="0" ky="0" algn="b" rotWithShape="0" blurRad="50800" dist="38100" dir="5400000">
              <a:srgbClr val="000000">
                <a:alpha val="20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179" name="image1.png" descr="WT_Logo_Claim_HighRe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086600" y="204682"/>
            <a:ext cx="1676400" cy="519219"/>
          </a:xfrm>
          <a:prstGeom prst="rect">
            <a:avLst/>
          </a:prstGeom>
          <a:ln w="12700">
            <a:miter lim="400000"/>
          </a:ln>
        </p:spPr>
      </p:pic>
      <p:sp>
        <p:nvSpPr>
          <p:cNvPr id="180" name="Shape 180"/>
          <p:cNvSpPr/>
          <p:nvPr/>
        </p:nvSpPr>
        <p:spPr>
          <a:xfrm rot="16200000">
            <a:off x="8534400" y="5105400"/>
            <a:ext cx="609600" cy="6096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E9E9E9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81" name="Shape 181"/>
          <p:cNvSpPr/>
          <p:nvPr/>
        </p:nvSpPr>
        <p:spPr>
          <a:xfrm>
            <a:off x="0" y="1"/>
            <a:ext cx="9144000" cy="5715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182" name="image1.png" descr="WT_Logo_Claim_HighRe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172200" y="4677409"/>
            <a:ext cx="2590800" cy="802430"/>
          </a:xfrm>
          <a:prstGeom prst="rect">
            <a:avLst/>
          </a:prstGeom>
          <a:ln w="12700">
            <a:miter lim="400000"/>
          </a:ln>
        </p:spPr>
      </p:pic>
      <p:sp>
        <p:nvSpPr>
          <p:cNvPr id="183" name="Shape 183"/>
          <p:cNvSpPr/>
          <p:nvPr>
            <p:ph type="pic" idx="13"/>
          </p:nvPr>
        </p:nvSpPr>
        <p:spPr>
          <a:xfrm>
            <a:off x="0" y="1"/>
            <a:ext cx="9144000" cy="33840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84" name="Shape 184"/>
          <p:cNvSpPr/>
          <p:nvPr>
            <p:ph type="body" sz="quarter" idx="1"/>
          </p:nvPr>
        </p:nvSpPr>
        <p:spPr>
          <a:xfrm>
            <a:off x="457200" y="4229101"/>
            <a:ext cx="5486400" cy="441432"/>
          </a:xfrm>
          <a:prstGeom prst="rect">
            <a:avLst/>
          </a:prstGeom>
        </p:spPr>
        <p:txBody>
          <a:bodyPr/>
          <a:lstStyle>
            <a:lvl1pPr marL="0" indent="0">
              <a:defRPr sz="1600">
                <a:solidFill>
                  <a:srgbClr val="5D5D5D"/>
                </a:solidFill>
              </a:defRPr>
            </a:lvl1pPr>
            <a:lvl2pPr marL="0" indent="457200">
              <a:defRPr sz="1600">
                <a:solidFill>
                  <a:srgbClr val="5D5D5D"/>
                </a:solidFill>
              </a:defRPr>
            </a:lvl2pPr>
            <a:lvl3pPr marL="0" indent="914400">
              <a:buSzTx/>
              <a:buNone/>
              <a:defRPr sz="1600">
                <a:solidFill>
                  <a:srgbClr val="5D5D5D"/>
                </a:solidFill>
              </a:defRPr>
            </a:lvl3pPr>
            <a:lvl4pPr marL="0" indent="1371600">
              <a:buSzTx/>
              <a:buNone/>
              <a:defRPr sz="1600">
                <a:solidFill>
                  <a:srgbClr val="5D5D5D"/>
                </a:solidFill>
              </a:defRPr>
            </a:lvl4pPr>
            <a:lvl5pPr marL="0" indent="1828800">
              <a:defRPr sz="1600">
                <a:solidFill>
                  <a:srgbClr val="5D5D5D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5" name="Shape 185"/>
          <p:cNvSpPr/>
          <p:nvPr>
            <p:ph type="body" sz="quarter" idx="14"/>
          </p:nvPr>
        </p:nvSpPr>
        <p:spPr>
          <a:xfrm>
            <a:off x="457200" y="4670531"/>
            <a:ext cx="5486400" cy="672675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20000"/>
              </a:lnSpc>
              <a:spcBef>
                <a:spcPts val="0"/>
              </a:spcBef>
              <a:defRPr b="0" sz="1600"/>
            </a:pPr>
          </a:p>
        </p:txBody>
      </p:sp>
      <p:sp>
        <p:nvSpPr>
          <p:cNvPr id="186" name="Shape 186"/>
          <p:cNvSpPr/>
          <p:nvPr>
            <p:ph type="title"/>
          </p:nvPr>
        </p:nvSpPr>
        <p:spPr>
          <a:xfrm>
            <a:off x="457200" y="3384000"/>
            <a:ext cx="8305800" cy="616501"/>
          </a:xfrm>
          <a:prstGeom prst="rect">
            <a:avLst/>
          </a:prstGeom>
        </p:spPr>
        <p:txBody>
          <a:bodyPr anchor="t"/>
          <a:lstStyle>
            <a:lvl1pPr>
              <a:defRPr sz="4000"/>
            </a:lvl1pPr>
          </a:lstStyle>
          <a:p>
            <a:pPr/>
            <a:r>
              <a:t>Title Text</a:t>
            </a:r>
          </a:p>
        </p:txBody>
      </p:sp>
      <p:sp>
        <p:nvSpPr>
          <p:cNvPr id="187" name="Shape 187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One Column Grey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/>
          <p:nvPr/>
        </p:nvSpPr>
        <p:spPr>
          <a:xfrm>
            <a:off x="-1" y="285749"/>
            <a:ext cx="9144001" cy="78867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defTabSz="1016000"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95" name="Shape 195"/>
          <p:cNvSpPr/>
          <p:nvPr/>
        </p:nvSpPr>
        <p:spPr>
          <a:xfrm>
            <a:off x="-1" y="1074419"/>
            <a:ext cx="9144001" cy="4354832"/>
          </a:xfrm>
          <a:prstGeom prst="rect">
            <a:avLst/>
          </a:prstGeom>
          <a:solidFill>
            <a:srgbClr val="F0F0F0"/>
          </a:solidFill>
          <a:ln w="12700">
            <a:miter lim="400000"/>
          </a:ln>
        </p:spPr>
        <p:txBody>
          <a:bodyPr lIns="45719" rIns="45719" anchor="ctr"/>
          <a:lstStyle/>
          <a:p>
            <a:pPr defTabSz="1016000"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96" name="Shape 196"/>
          <p:cNvSpPr/>
          <p:nvPr/>
        </p:nvSpPr>
        <p:spPr>
          <a:xfrm rot="16200000">
            <a:off x="8564891" y="4850134"/>
            <a:ext cx="548640" cy="6096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1016000"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97" name="Shape 197"/>
          <p:cNvSpPr/>
          <p:nvPr>
            <p:ph type="title"/>
          </p:nvPr>
        </p:nvSpPr>
        <p:spPr>
          <a:xfrm>
            <a:off x="380999" y="367904"/>
            <a:ext cx="6629401" cy="582661"/>
          </a:xfrm>
          <a:prstGeom prst="rect">
            <a:avLst/>
          </a:prstGeom>
        </p:spPr>
        <p:txBody>
          <a:bodyPr lIns="91424" tIns="91424" rIns="91424" bIns="91424"/>
          <a:lstStyle>
            <a:lvl1pPr defTabSz="1016000">
              <a:defRPr b="0" sz="1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98" name="Shape 198"/>
          <p:cNvSpPr/>
          <p:nvPr>
            <p:ph type="sldNum" sz="quarter" idx="2"/>
          </p:nvPr>
        </p:nvSpPr>
        <p:spPr>
          <a:xfrm>
            <a:off x="8802327" y="5052093"/>
            <a:ext cx="365066" cy="360651"/>
          </a:xfrm>
          <a:prstGeom prst="rect">
            <a:avLst/>
          </a:prstGeom>
        </p:spPr>
        <p:txBody>
          <a:bodyPr lIns="91424" tIns="91424" rIns="91424" bIns="91424"/>
          <a:lstStyle>
            <a:lvl1pPr defTabSz="1016000">
              <a:defRPr b="0" cap="none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199" name="Shape 199"/>
          <p:cNvSpPr/>
          <p:nvPr>
            <p:ph type="body" idx="1"/>
          </p:nvPr>
        </p:nvSpPr>
        <p:spPr>
          <a:xfrm>
            <a:off x="381010" y="1348745"/>
            <a:ext cx="8382001" cy="3566161"/>
          </a:xfrm>
          <a:prstGeom prst="rect">
            <a:avLst/>
          </a:prstGeom>
        </p:spPr>
        <p:txBody>
          <a:bodyPr lIns="91424" tIns="91424" rIns="91424" bIns="91424"/>
          <a:lstStyle>
            <a:lvl1pPr marL="101600" indent="-101600" defTabSz="1016000">
              <a:lnSpc>
                <a:spcPct val="120000"/>
              </a:lnSpc>
              <a:spcBef>
                <a:spcPts val="1100"/>
              </a:spcBef>
              <a:buClr>
                <a:schemeClr val="accent1"/>
              </a:buClr>
              <a:buSzPct val="100000"/>
              <a:buFont typeface="Helvetica"/>
              <a:buChar char="●"/>
              <a:defRPr b="0" sz="1400">
                <a:latin typeface="Arial"/>
                <a:ea typeface="Arial"/>
                <a:cs typeface="Arial"/>
                <a:sym typeface="Arial"/>
              </a:defRPr>
            </a:lvl1pPr>
            <a:lvl2pPr marL="101600" indent="-101600" defTabSz="1016000">
              <a:lnSpc>
                <a:spcPct val="120000"/>
              </a:lnSpc>
              <a:spcBef>
                <a:spcPts val="1100"/>
              </a:spcBef>
              <a:buClr>
                <a:schemeClr val="accent1"/>
              </a:buClr>
              <a:buSzPct val="100000"/>
              <a:buFont typeface="Helvetica"/>
              <a:buChar char="－"/>
              <a:defRPr b="0" sz="1400">
                <a:latin typeface="Arial"/>
                <a:ea typeface="Arial"/>
                <a:cs typeface="Arial"/>
                <a:sym typeface="Arial"/>
              </a:defRPr>
            </a:lvl2pPr>
            <a:lvl3pPr marL="215999" indent="-25499" defTabSz="1016000">
              <a:lnSpc>
                <a:spcPct val="120000"/>
              </a:lnSpc>
              <a:spcBef>
                <a:spcPts val="1100"/>
              </a:spcBef>
              <a:buClr>
                <a:schemeClr val="accent1"/>
              </a:buClr>
              <a:buFont typeface="Helvetica"/>
              <a:buChar char="■"/>
              <a:defRPr b="0" sz="1400">
                <a:latin typeface="Arial"/>
                <a:ea typeface="Arial"/>
                <a:cs typeface="Arial"/>
                <a:sym typeface="Arial"/>
              </a:defRPr>
            </a:lvl3pPr>
            <a:lvl4pPr marL="450000" indent="-56300" defTabSz="1016000">
              <a:lnSpc>
                <a:spcPct val="120000"/>
              </a:lnSpc>
              <a:spcBef>
                <a:spcPts val="1100"/>
              </a:spcBef>
              <a:buClr>
                <a:schemeClr val="accent1"/>
              </a:buClr>
              <a:buFont typeface="Helvetica"/>
              <a:buChar char="●"/>
              <a:defRPr b="0" sz="1400">
                <a:latin typeface="Arial"/>
                <a:ea typeface="Arial"/>
                <a:cs typeface="Arial"/>
                <a:sym typeface="Arial"/>
              </a:defRPr>
            </a:lvl4pPr>
            <a:lvl5pPr marL="88900" indent="-88900" defTabSz="1016000">
              <a:lnSpc>
                <a:spcPct val="120000"/>
              </a:lnSpc>
              <a:spcBef>
                <a:spcPts val="1100"/>
              </a:spcBef>
              <a:buClr>
                <a:schemeClr val="accent1"/>
              </a:buClr>
              <a:buSzPct val="100000"/>
              <a:buFont typeface="Helvetica"/>
              <a:buChar char="○"/>
              <a:defRPr b="0" sz="1400"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200" name="image1.png" descr="WT_Logo_Claim_HighRe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105604" y="431139"/>
            <a:ext cx="1657406" cy="51335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wo Columns Grey">
    <p:bg>
      <p:bgPr>
        <a:solidFill>
          <a:srgbClr val="1C458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/>
          <p:nvPr/>
        </p:nvSpPr>
        <p:spPr>
          <a:xfrm>
            <a:off x="-1" y="1074419"/>
            <a:ext cx="9144001" cy="4354832"/>
          </a:xfrm>
          <a:prstGeom prst="rect">
            <a:avLst/>
          </a:prstGeom>
          <a:solidFill>
            <a:srgbClr val="F0F0F0"/>
          </a:solidFill>
          <a:ln w="3175">
            <a:solidFill>
              <a:srgbClr val="F0F0F0"/>
            </a:solidFill>
          </a:ln>
        </p:spPr>
        <p:txBody>
          <a:bodyPr lIns="45719" rIns="45719" anchor="ctr"/>
          <a:lstStyle/>
          <a:p>
            <a:pPr defTabSz="1016000"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08" name="Shape 208"/>
          <p:cNvSpPr/>
          <p:nvPr/>
        </p:nvSpPr>
        <p:spPr>
          <a:xfrm rot="16200000">
            <a:off x="8564891" y="4850134"/>
            <a:ext cx="548640" cy="6096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1016000"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09" name="Shape 209"/>
          <p:cNvSpPr/>
          <p:nvPr/>
        </p:nvSpPr>
        <p:spPr>
          <a:xfrm>
            <a:off x="-1" y="285749"/>
            <a:ext cx="9144001" cy="78867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defTabSz="1016000"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10" name="Shape 210"/>
          <p:cNvSpPr/>
          <p:nvPr>
            <p:ph type="title"/>
          </p:nvPr>
        </p:nvSpPr>
        <p:spPr>
          <a:xfrm>
            <a:off x="380999" y="367904"/>
            <a:ext cx="6629401" cy="582661"/>
          </a:xfrm>
          <a:prstGeom prst="rect">
            <a:avLst/>
          </a:prstGeom>
        </p:spPr>
        <p:txBody>
          <a:bodyPr lIns="91424" tIns="91424" rIns="91424" bIns="91424"/>
          <a:lstStyle>
            <a:lvl1pPr defTabSz="1016000">
              <a:defRPr b="0" sz="1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11" name="Shape 211"/>
          <p:cNvSpPr/>
          <p:nvPr>
            <p:ph type="sldNum" sz="quarter" idx="2"/>
          </p:nvPr>
        </p:nvSpPr>
        <p:spPr>
          <a:xfrm>
            <a:off x="8802327" y="5052093"/>
            <a:ext cx="365066" cy="360651"/>
          </a:xfrm>
          <a:prstGeom prst="rect">
            <a:avLst/>
          </a:prstGeom>
        </p:spPr>
        <p:txBody>
          <a:bodyPr lIns="91424" tIns="91424" rIns="91424" bIns="91424"/>
          <a:lstStyle>
            <a:lvl1pPr defTabSz="1016000">
              <a:defRPr b="0" cap="none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212" name="Shape 212"/>
          <p:cNvSpPr/>
          <p:nvPr>
            <p:ph type="body" sz="half" idx="1"/>
          </p:nvPr>
        </p:nvSpPr>
        <p:spPr>
          <a:xfrm>
            <a:off x="380999" y="1348745"/>
            <a:ext cx="4038600" cy="3566161"/>
          </a:xfrm>
          <a:prstGeom prst="rect">
            <a:avLst/>
          </a:prstGeom>
        </p:spPr>
        <p:txBody>
          <a:bodyPr lIns="91424" tIns="91424" rIns="91424" bIns="91424"/>
          <a:lstStyle>
            <a:lvl1pPr marL="101600" indent="-101600" defTabSz="1016000">
              <a:lnSpc>
                <a:spcPct val="120000"/>
              </a:lnSpc>
              <a:spcBef>
                <a:spcPts val="1100"/>
              </a:spcBef>
              <a:buClr>
                <a:schemeClr val="accent1"/>
              </a:buClr>
              <a:buSzPct val="100000"/>
              <a:buFont typeface="Helvetica"/>
              <a:buChar char="●"/>
              <a:defRPr b="0" sz="1400">
                <a:latin typeface="Arial"/>
                <a:ea typeface="Arial"/>
                <a:cs typeface="Arial"/>
                <a:sym typeface="Arial"/>
              </a:defRPr>
            </a:lvl1pPr>
            <a:lvl2pPr marL="101600" indent="-101600" defTabSz="1016000">
              <a:lnSpc>
                <a:spcPct val="120000"/>
              </a:lnSpc>
              <a:spcBef>
                <a:spcPts val="1100"/>
              </a:spcBef>
              <a:buClr>
                <a:schemeClr val="accent1"/>
              </a:buClr>
              <a:buSzPct val="100000"/>
              <a:buFont typeface="Helvetica"/>
              <a:buChar char="－"/>
              <a:defRPr b="0" sz="1400">
                <a:latin typeface="Arial"/>
                <a:ea typeface="Arial"/>
                <a:cs typeface="Arial"/>
                <a:sym typeface="Arial"/>
              </a:defRPr>
            </a:lvl2pPr>
            <a:lvl3pPr marL="215999" indent="-25499" defTabSz="1016000">
              <a:lnSpc>
                <a:spcPct val="120000"/>
              </a:lnSpc>
              <a:spcBef>
                <a:spcPts val="1100"/>
              </a:spcBef>
              <a:buClr>
                <a:schemeClr val="accent1"/>
              </a:buClr>
              <a:buFont typeface="Helvetica"/>
              <a:buChar char="■"/>
              <a:defRPr b="0" sz="1400">
                <a:latin typeface="Arial"/>
                <a:ea typeface="Arial"/>
                <a:cs typeface="Arial"/>
                <a:sym typeface="Arial"/>
              </a:defRPr>
            </a:lvl3pPr>
            <a:lvl4pPr marL="450000" indent="-56300" defTabSz="1016000">
              <a:lnSpc>
                <a:spcPct val="120000"/>
              </a:lnSpc>
              <a:spcBef>
                <a:spcPts val="1100"/>
              </a:spcBef>
              <a:buClr>
                <a:schemeClr val="accent1"/>
              </a:buClr>
              <a:buFont typeface="Helvetica"/>
              <a:buChar char="●"/>
              <a:defRPr b="0" sz="1400">
                <a:latin typeface="Arial"/>
                <a:ea typeface="Arial"/>
                <a:cs typeface="Arial"/>
                <a:sym typeface="Arial"/>
              </a:defRPr>
            </a:lvl4pPr>
            <a:lvl5pPr marL="88900" indent="-88900" defTabSz="1016000">
              <a:lnSpc>
                <a:spcPct val="120000"/>
              </a:lnSpc>
              <a:spcBef>
                <a:spcPts val="1100"/>
              </a:spcBef>
              <a:buClr>
                <a:schemeClr val="accent1"/>
              </a:buClr>
              <a:buSzPct val="100000"/>
              <a:buFont typeface="Helvetica"/>
              <a:buChar char="○"/>
              <a:defRPr b="0" sz="1400"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13" name="Shape 213"/>
          <p:cNvSpPr/>
          <p:nvPr>
            <p:ph type="body" sz="half" idx="13"/>
          </p:nvPr>
        </p:nvSpPr>
        <p:spPr>
          <a:xfrm>
            <a:off x="4724400" y="1348745"/>
            <a:ext cx="4038599" cy="3566160"/>
          </a:xfrm>
          <a:prstGeom prst="rect">
            <a:avLst/>
          </a:prstGeom>
        </p:spPr>
        <p:txBody>
          <a:bodyPr lIns="91424" tIns="91424" rIns="91424" bIns="91424"/>
          <a:lstStyle/>
          <a:p>
            <a:pPr marL="101600" indent="-101600" defTabSz="1016000">
              <a:lnSpc>
                <a:spcPct val="120000"/>
              </a:lnSpc>
              <a:spcBef>
                <a:spcPts val="1100"/>
              </a:spcBef>
              <a:buClr>
                <a:schemeClr val="accent1"/>
              </a:buClr>
              <a:buSzPct val="100000"/>
              <a:buFont typeface="Helvetica"/>
              <a:buChar char="●"/>
              <a:defRPr b="0" sz="14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pic>
        <p:nvPicPr>
          <p:cNvPr id="214" name="image1.png" descr="WT_Logo_Claim_HighRe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105604" y="431139"/>
            <a:ext cx="1657406" cy="51335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Only Grey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/>
          <p:nvPr/>
        </p:nvSpPr>
        <p:spPr>
          <a:xfrm>
            <a:off x="-1" y="285749"/>
            <a:ext cx="9144001" cy="78867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defTabSz="1016000"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22" name="Shape 222"/>
          <p:cNvSpPr/>
          <p:nvPr/>
        </p:nvSpPr>
        <p:spPr>
          <a:xfrm>
            <a:off x="-1" y="1074419"/>
            <a:ext cx="9144001" cy="4354832"/>
          </a:xfrm>
          <a:prstGeom prst="rect">
            <a:avLst/>
          </a:prstGeom>
          <a:solidFill>
            <a:srgbClr val="F0F0F0"/>
          </a:solidFill>
          <a:ln w="12700">
            <a:miter lim="400000"/>
          </a:ln>
        </p:spPr>
        <p:txBody>
          <a:bodyPr lIns="45719" rIns="45719" anchor="ctr"/>
          <a:lstStyle/>
          <a:p>
            <a:pPr defTabSz="1016000"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23" name="Shape 223"/>
          <p:cNvSpPr/>
          <p:nvPr/>
        </p:nvSpPr>
        <p:spPr>
          <a:xfrm rot="16200000">
            <a:off x="8564891" y="4850134"/>
            <a:ext cx="548640" cy="6096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1016000"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24" name="Shape 224"/>
          <p:cNvSpPr/>
          <p:nvPr>
            <p:ph type="title"/>
          </p:nvPr>
        </p:nvSpPr>
        <p:spPr>
          <a:xfrm>
            <a:off x="380999" y="367904"/>
            <a:ext cx="6629401" cy="582661"/>
          </a:xfrm>
          <a:prstGeom prst="rect">
            <a:avLst/>
          </a:prstGeom>
        </p:spPr>
        <p:txBody>
          <a:bodyPr lIns="91424" tIns="91424" rIns="91424" bIns="91424"/>
          <a:lstStyle>
            <a:lvl1pPr defTabSz="1016000">
              <a:defRPr b="0" sz="1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25" name="Shape 225"/>
          <p:cNvSpPr/>
          <p:nvPr>
            <p:ph type="sldNum" sz="quarter" idx="2"/>
          </p:nvPr>
        </p:nvSpPr>
        <p:spPr>
          <a:xfrm>
            <a:off x="8802327" y="5052093"/>
            <a:ext cx="365066" cy="360651"/>
          </a:xfrm>
          <a:prstGeom prst="rect">
            <a:avLst/>
          </a:prstGeom>
        </p:spPr>
        <p:txBody>
          <a:bodyPr lIns="91424" tIns="91424" rIns="91424" bIns="91424"/>
          <a:lstStyle>
            <a:lvl1pPr defTabSz="1016000">
              <a:defRPr b="0" cap="none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226" name="image1.png" descr="WT_Logo_Claim_HighRe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105604" y="431139"/>
            <a:ext cx="1657406" cy="51335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7" name="Shape 27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8" name="Shape 28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/>
          <p:nvPr/>
        </p:nvSpPr>
        <p:spPr>
          <a:xfrm>
            <a:off x="0" y="0"/>
            <a:ext cx="9144000" cy="8763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sx="100000" sy="100000" kx="0" ky="0" algn="b" rotWithShape="0" blurRad="50800" dist="38100" dir="5400000">
              <a:srgbClr val="000000">
                <a:alpha val="20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234" name="image1.png" descr="WT_Logo_Claim_HighRe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086600" y="204682"/>
            <a:ext cx="1676400" cy="519219"/>
          </a:xfrm>
          <a:prstGeom prst="rect">
            <a:avLst/>
          </a:prstGeom>
          <a:ln w="12700">
            <a:miter lim="400000"/>
          </a:ln>
        </p:spPr>
      </p:pic>
      <p:sp>
        <p:nvSpPr>
          <p:cNvPr id="235" name="Shape 235"/>
          <p:cNvSpPr/>
          <p:nvPr/>
        </p:nvSpPr>
        <p:spPr>
          <a:xfrm rot="16200000">
            <a:off x="8534400" y="5105400"/>
            <a:ext cx="609600" cy="6096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36" name="Shape 23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37" name="Shape 237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/>
          <p:nvPr/>
        </p:nvSpPr>
        <p:spPr>
          <a:xfrm>
            <a:off x="0" y="0"/>
            <a:ext cx="9144000" cy="8763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sx="100000" sy="100000" kx="0" ky="0" algn="b" rotWithShape="0" blurRad="50800" dist="38100" dir="5400000">
              <a:srgbClr val="000000">
                <a:alpha val="20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245" name="image1.png" descr="WT_Logo_Claim_HighRe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086600" y="204682"/>
            <a:ext cx="1676400" cy="519219"/>
          </a:xfrm>
          <a:prstGeom prst="rect">
            <a:avLst/>
          </a:prstGeom>
          <a:ln w="12700">
            <a:miter lim="400000"/>
          </a:ln>
        </p:spPr>
      </p:pic>
      <p:sp>
        <p:nvSpPr>
          <p:cNvPr id="246" name="Shape 246"/>
          <p:cNvSpPr/>
          <p:nvPr/>
        </p:nvSpPr>
        <p:spPr>
          <a:xfrm rot="16200000">
            <a:off x="8534400" y="5105400"/>
            <a:ext cx="609600" cy="6096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47" name="Shape 24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48" name="Shape 24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49" name="Shape 249"/>
          <p:cNvSpPr/>
          <p:nvPr>
            <p:ph type="body" sz="half" idx="1"/>
          </p:nvPr>
        </p:nvSpPr>
        <p:spPr>
          <a:xfrm>
            <a:off x="381000" y="1181100"/>
            <a:ext cx="4038600" cy="39624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6" name="Shape 3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7" name="Shape 37"/>
          <p:cNvSpPr/>
          <p:nvPr>
            <p:ph type="body" sz="half" idx="1"/>
          </p:nvPr>
        </p:nvSpPr>
        <p:spPr>
          <a:xfrm>
            <a:off x="381000" y="1181100"/>
            <a:ext cx="4038600" cy="39624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wo Columns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5" name="Shape 4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6" name="Shape 46"/>
          <p:cNvSpPr/>
          <p:nvPr>
            <p:ph type="body" sz="half" idx="1"/>
          </p:nvPr>
        </p:nvSpPr>
        <p:spPr>
          <a:xfrm>
            <a:off x="381000" y="1181100"/>
            <a:ext cx="5257800" cy="39624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wo Columns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4" name="Shape 5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5" name="Shape 55"/>
          <p:cNvSpPr/>
          <p:nvPr>
            <p:ph type="body" sz="half" idx="1"/>
          </p:nvPr>
        </p:nvSpPr>
        <p:spPr>
          <a:xfrm>
            <a:off x="3505200" y="1181100"/>
            <a:ext cx="5257800" cy="39624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3" name="Shape 6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64" name="Shape 64"/>
          <p:cNvSpPr/>
          <p:nvPr>
            <p:ph type="body" sz="quarter" idx="1"/>
          </p:nvPr>
        </p:nvSpPr>
        <p:spPr>
          <a:xfrm>
            <a:off x="6172200" y="1181100"/>
            <a:ext cx="2590800" cy="39624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72" name="Shape 72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/>
          <p:nvPr/>
        </p:nvSpPr>
        <p:spPr>
          <a:xfrm>
            <a:off x="0" y="1"/>
            <a:ext cx="9144000" cy="5715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80" name="image1.png" descr="WT_Logo_Claim_HighRe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172200" y="4677409"/>
            <a:ext cx="2590800" cy="802430"/>
          </a:xfrm>
          <a:prstGeom prst="rect">
            <a:avLst/>
          </a:prstGeom>
          <a:ln w="12700">
            <a:miter lim="400000"/>
          </a:ln>
        </p:spPr>
      </p:pic>
      <p:sp>
        <p:nvSpPr>
          <p:cNvPr id="81" name="Shape 81"/>
          <p:cNvSpPr/>
          <p:nvPr>
            <p:ph type="pic" idx="13"/>
          </p:nvPr>
        </p:nvSpPr>
        <p:spPr>
          <a:xfrm>
            <a:off x="0" y="1"/>
            <a:ext cx="9144000" cy="33840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82" name="Shape 82"/>
          <p:cNvSpPr/>
          <p:nvPr>
            <p:ph type="body" sz="quarter" idx="1"/>
          </p:nvPr>
        </p:nvSpPr>
        <p:spPr>
          <a:xfrm>
            <a:off x="457200" y="4229101"/>
            <a:ext cx="5486400" cy="441432"/>
          </a:xfrm>
          <a:prstGeom prst="rect">
            <a:avLst/>
          </a:prstGeom>
        </p:spPr>
        <p:txBody>
          <a:bodyPr/>
          <a:lstStyle>
            <a:lvl1pPr marL="0" indent="0">
              <a:defRPr sz="1600">
                <a:solidFill>
                  <a:srgbClr val="5D5D5D"/>
                </a:solidFill>
              </a:defRPr>
            </a:lvl1pPr>
            <a:lvl2pPr marL="0" indent="457200">
              <a:defRPr sz="1600">
                <a:solidFill>
                  <a:srgbClr val="5D5D5D"/>
                </a:solidFill>
              </a:defRPr>
            </a:lvl2pPr>
            <a:lvl3pPr marL="0" indent="914400">
              <a:buSzTx/>
              <a:buNone/>
              <a:defRPr sz="1600">
                <a:solidFill>
                  <a:srgbClr val="5D5D5D"/>
                </a:solidFill>
              </a:defRPr>
            </a:lvl3pPr>
            <a:lvl4pPr marL="0" indent="1371600">
              <a:buSzTx/>
              <a:buNone/>
              <a:defRPr sz="1600">
                <a:solidFill>
                  <a:srgbClr val="5D5D5D"/>
                </a:solidFill>
              </a:defRPr>
            </a:lvl4pPr>
            <a:lvl5pPr marL="0" indent="1828800">
              <a:defRPr sz="1600">
                <a:solidFill>
                  <a:srgbClr val="5D5D5D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3" name="Shape 83"/>
          <p:cNvSpPr/>
          <p:nvPr>
            <p:ph type="body" sz="quarter" idx="14"/>
          </p:nvPr>
        </p:nvSpPr>
        <p:spPr>
          <a:xfrm>
            <a:off x="457200" y="4670531"/>
            <a:ext cx="5486400" cy="672675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20000"/>
              </a:lnSpc>
              <a:spcBef>
                <a:spcPts val="0"/>
              </a:spcBef>
              <a:defRPr b="0" sz="1600"/>
            </a:pPr>
          </a:p>
        </p:txBody>
      </p:sp>
      <p:sp>
        <p:nvSpPr>
          <p:cNvPr id="84" name="Shape 84"/>
          <p:cNvSpPr/>
          <p:nvPr>
            <p:ph type="title"/>
          </p:nvPr>
        </p:nvSpPr>
        <p:spPr>
          <a:xfrm>
            <a:off x="457200" y="3384000"/>
            <a:ext cx="8305800" cy="616501"/>
          </a:xfrm>
          <a:prstGeom prst="rect">
            <a:avLst/>
          </a:prstGeom>
        </p:spPr>
        <p:txBody>
          <a:bodyPr anchor="t"/>
          <a:lstStyle>
            <a:lvl1pPr>
              <a:defRPr sz="4000"/>
            </a:lvl1pPr>
          </a:lstStyle>
          <a:p>
            <a:pPr/>
            <a:r>
              <a:t>Title Text</a:t>
            </a:r>
          </a:p>
        </p:txBody>
      </p:sp>
      <p:sp>
        <p:nvSpPr>
          <p:cNvPr id="85" name="Shape 8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/>
          <p:nvPr/>
        </p:nvSpPr>
        <p:spPr>
          <a:xfrm>
            <a:off x="0" y="0"/>
            <a:ext cx="9144000" cy="876300"/>
          </a:xfrm>
          <a:prstGeom prst="rect">
            <a:avLst/>
          </a:prstGeom>
          <a:solidFill>
            <a:srgbClr val="E9E9E9"/>
          </a:solidFill>
          <a:ln w="12700">
            <a:miter lim="400000"/>
          </a:ln>
          <a:effectLst>
            <a:outerShdw sx="100000" sy="100000" kx="0" ky="0" algn="b" rotWithShape="0" blurRad="50800" dist="38100" dir="5400000">
              <a:srgbClr val="000000">
                <a:alpha val="20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93" name="image1.png" descr="WT_Logo_Claim_HighRe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086600" y="204682"/>
            <a:ext cx="1676400" cy="519219"/>
          </a:xfrm>
          <a:prstGeom prst="rect">
            <a:avLst/>
          </a:prstGeom>
          <a:ln w="12700">
            <a:miter lim="400000"/>
          </a:ln>
        </p:spPr>
      </p:pic>
      <p:sp>
        <p:nvSpPr>
          <p:cNvPr id="94" name="Shape 94"/>
          <p:cNvSpPr/>
          <p:nvPr/>
        </p:nvSpPr>
        <p:spPr>
          <a:xfrm rot="16200000">
            <a:off x="8534400" y="5105400"/>
            <a:ext cx="609600" cy="6096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E9E9E9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95" name="Shape 95"/>
          <p:cNvSpPr/>
          <p:nvPr/>
        </p:nvSpPr>
        <p:spPr>
          <a:xfrm>
            <a:off x="0" y="1"/>
            <a:ext cx="9144000" cy="5715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96" name="Shape 96"/>
          <p:cNvSpPr/>
          <p:nvPr>
            <p:ph type="body" sz="quarter" idx="1"/>
          </p:nvPr>
        </p:nvSpPr>
        <p:spPr>
          <a:xfrm>
            <a:off x="457200" y="4914370"/>
            <a:ext cx="5867400" cy="381530"/>
          </a:xfrm>
          <a:prstGeom prst="rect">
            <a:avLst/>
          </a:prstGeom>
        </p:spPr>
        <p:txBody>
          <a:bodyPr/>
          <a:lstStyle>
            <a:lvl1pPr marL="0" indent="0">
              <a:defRPr sz="1600">
                <a:solidFill>
                  <a:srgbClr val="5D5D5D"/>
                </a:solidFill>
              </a:defRPr>
            </a:lvl1pPr>
            <a:lvl2pPr marL="0" indent="457200">
              <a:defRPr sz="1600">
                <a:solidFill>
                  <a:srgbClr val="5D5D5D"/>
                </a:solidFill>
              </a:defRPr>
            </a:lvl2pPr>
            <a:lvl3pPr marL="0" indent="914400">
              <a:buSzTx/>
              <a:buNone/>
              <a:defRPr sz="1600">
                <a:solidFill>
                  <a:srgbClr val="5D5D5D"/>
                </a:solidFill>
              </a:defRPr>
            </a:lvl3pPr>
            <a:lvl4pPr marL="0" indent="1371600">
              <a:buSzTx/>
              <a:buNone/>
              <a:defRPr sz="1600">
                <a:solidFill>
                  <a:srgbClr val="5D5D5D"/>
                </a:solidFill>
              </a:defRPr>
            </a:lvl4pPr>
            <a:lvl5pPr marL="0" indent="1828800">
              <a:defRPr sz="1600">
                <a:solidFill>
                  <a:srgbClr val="5D5D5D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97" name="image1.png" descr="WT_Logo_Claim_HighRe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172200" y="4677409"/>
            <a:ext cx="2590800" cy="802430"/>
          </a:xfrm>
          <a:prstGeom prst="rect">
            <a:avLst/>
          </a:prstGeom>
          <a:ln w="12700">
            <a:miter lim="400000"/>
          </a:ln>
        </p:spPr>
      </p:pic>
      <p:sp>
        <p:nvSpPr>
          <p:cNvPr id="98" name="Shape 98"/>
          <p:cNvSpPr/>
          <p:nvPr>
            <p:ph type="pic" idx="13"/>
          </p:nvPr>
        </p:nvSpPr>
        <p:spPr>
          <a:xfrm>
            <a:off x="0" y="1"/>
            <a:ext cx="9144000" cy="33840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99" name="Shape 99"/>
          <p:cNvSpPr/>
          <p:nvPr>
            <p:ph type="title"/>
          </p:nvPr>
        </p:nvSpPr>
        <p:spPr>
          <a:xfrm>
            <a:off x="457200" y="3384000"/>
            <a:ext cx="8305800" cy="1293410"/>
          </a:xfrm>
          <a:prstGeom prst="rect">
            <a:avLst/>
          </a:prstGeom>
        </p:spPr>
        <p:txBody>
          <a:bodyPr anchor="t"/>
          <a:lstStyle>
            <a:lvl1pPr>
              <a:defRPr sz="4000"/>
            </a:lvl1pPr>
          </a:lstStyle>
          <a:p>
            <a:pPr/>
            <a:r>
              <a:t>Title Text</a:t>
            </a:r>
          </a:p>
        </p:txBody>
      </p:sp>
      <p:sp>
        <p:nvSpPr>
          <p:cNvPr id="100" name="Shape 100"/>
          <p:cNvSpPr/>
          <p:nvPr>
            <p:ph type="sldNum" sz="quarter" idx="2"/>
          </p:nvPr>
        </p:nvSpPr>
        <p:spPr>
          <a:xfrm>
            <a:off x="5486400" y="5144558"/>
            <a:ext cx="2133600" cy="3048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7.xml"/><Relationship Id="rId20" Type="http://schemas.openxmlformats.org/officeDocument/2006/relationships/slideLayout" Target="../slideLayouts/slideLayout18.xml"/><Relationship Id="rId21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0.xml"/><Relationship Id="rId23" Type="http://schemas.openxmlformats.org/officeDocument/2006/relationships/slideLayout" Target="../slideLayouts/slideLayout2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9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/>
        </p:nvSpPr>
        <p:spPr>
          <a:xfrm>
            <a:off x="0" y="0"/>
            <a:ext cx="9144000" cy="8763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sx="100000" sy="100000" kx="0" ky="0" algn="b" rotWithShape="0" blurRad="50800" dist="38100" dir="5400000">
              <a:srgbClr val="000000">
                <a:alpha val="20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3" name="image1.png" descr="WT_Logo_Claim_HighRe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086600" y="204682"/>
            <a:ext cx="1676400" cy="519219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Shape 4"/>
          <p:cNvSpPr/>
          <p:nvPr/>
        </p:nvSpPr>
        <p:spPr>
          <a:xfrm rot="16200000">
            <a:off x="8534400" y="5105400"/>
            <a:ext cx="609600" cy="6096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" name="Shape 5"/>
          <p:cNvSpPr/>
          <p:nvPr>
            <p:ph type="title"/>
          </p:nvPr>
        </p:nvSpPr>
        <p:spPr>
          <a:xfrm>
            <a:off x="381000" y="91283"/>
            <a:ext cx="6629400" cy="6474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6" name="Shape 6"/>
          <p:cNvSpPr/>
          <p:nvPr>
            <p:ph type="sldNum" sz="quarter" idx="2"/>
          </p:nvPr>
        </p:nvSpPr>
        <p:spPr>
          <a:xfrm>
            <a:off x="8883392" y="5409236"/>
            <a:ext cx="182216" cy="17780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ctr">
              <a:defRPr b="1" cap="all" sz="1200">
                <a:solidFill>
                  <a:srgbClr val="5D5D5D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7" name="Shape 7"/>
          <p:cNvSpPr/>
          <p:nvPr>
            <p:ph type="body" idx="1"/>
          </p:nvPr>
        </p:nvSpPr>
        <p:spPr>
          <a:xfrm>
            <a:off x="381000" y="1181100"/>
            <a:ext cx="8382000" cy="3962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</p:sldLayoutIdLst>
  <p:transition xmlns:p14="http://schemas.microsoft.com/office/powerpoint/2010/main" spd="med" advClick="1"/>
  <p:txStyles>
    <p:titleStyle>
      <a:lvl1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Lato"/>
        </a:defRPr>
      </a:lvl1pPr>
      <a:lvl2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Lato"/>
        </a:defRPr>
      </a:lvl2pPr>
      <a:lvl3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Lato"/>
        </a:defRPr>
      </a:lvl3pPr>
      <a:lvl4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Lato"/>
        </a:defRPr>
      </a:lvl4pPr>
      <a:lvl5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Lato"/>
        </a:defRPr>
      </a:lvl5pPr>
      <a:lvl6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Lato"/>
        </a:defRPr>
      </a:lvl6pPr>
      <a:lvl7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Lato"/>
        </a:defRPr>
      </a:lvl7pPr>
      <a:lvl8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Lato"/>
        </a:defRPr>
      </a:lvl8pPr>
      <a:lvl9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Lato"/>
        </a:defRPr>
      </a:lvl9pPr>
    </p:titleStyle>
    <p:bodyStyle>
      <a:lvl1pPr marL="252000" marR="0" indent="-504000" algn="l" defTabSz="457200" rtl="0" latinLnBrk="0">
        <a:lnSpc>
          <a:spcPct val="100000"/>
        </a:lnSpc>
        <a:spcBef>
          <a:spcPts val="10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Lato"/>
        </a:defRPr>
      </a:lvl1pPr>
      <a:lvl2pPr marL="252000" marR="0" indent="-468000" algn="l" defTabSz="457200" rtl="0" latinLnBrk="0">
        <a:lnSpc>
          <a:spcPct val="100000"/>
        </a:lnSpc>
        <a:spcBef>
          <a:spcPts val="10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Lato"/>
        </a:defRPr>
      </a:lvl2pPr>
      <a:lvl3pPr marL="269999" marR="0" indent="-269999" algn="l" defTabSz="457200" rtl="0" latinLnBrk="0">
        <a:lnSpc>
          <a:spcPct val="100000"/>
        </a:lnSpc>
        <a:spcBef>
          <a:spcPts val="1000"/>
        </a:spcBef>
        <a:spcAft>
          <a:spcPts val="0"/>
        </a:spcAft>
        <a:buClrTx/>
        <a:buSzPct val="100000"/>
        <a:buFontTx/>
        <a:buChar char="•"/>
        <a:tabLst/>
        <a:defRPr b="1" baseline="0" cap="none" i="0" spc="0" strike="noStrike" sz="2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Lato"/>
        </a:defRPr>
      </a:lvl3pPr>
      <a:lvl4pPr marL="547971" marR="0" indent="-326571" algn="l" defTabSz="457200" rtl="0" latinLnBrk="0">
        <a:lnSpc>
          <a:spcPct val="100000"/>
        </a:lnSpc>
        <a:spcBef>
          <a:spcPts val="1000"/>
        </a:spcBef>
        <a:spcAft>
          <a:spcPts val="0"/>
        </a:spcAft>
        <a:buClrTx/>
        <a:buSzPct val="100000"/>
        <a:buFontTx/>
        <a:buChar char="-"/>
        <a:tabLst/>
        <a:defRPr b="1" baseline="0" cap="none" i="0" spc="0" strike="noStrike" sz="2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Lato"/>
        </a:defRPr>
      </a:lvl4pPr>
      <a:lvl5pPr marL="252000" marR="0" indent="-252000" algn="l" defTabSz="457200" rtl="0" latinLnBrk="0">
        <a:lnSpc>
          <a:spcPct val="100000"/>
        </a:lnSpc>
        <a:spcBef>
          <a:spcPts val="10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Lato"/>
        </a:defRPr>
      </a:lvl5pPr>
      <a:lvl6pPr marL="2514600" marR="0" indent="-228600" algn="l" defTabSz="457200" rtl="0" latinLnBrk="0">
        <a:lnSpc>
          <a:spcPct val="100000"/>
        </a:lnSpc>
        <a:spcBef>
          <a:spcPts val="1000"/>
        </a:spcBef>
        <a:spcAft>
          <a:spcPts val="0"/>
        </a:spcAft>
        <a:buClrTx/>
        <a:buSzPct val="100000"/>
        <a:buFontTx/>
        <a:buChar char="•"/>
        <a:tabLst/>
        <a:defRPr b="1" baseline="0" cap="none" i="0" spc="0" strike="noStrike" sz="2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Lato"/>
        </a:defRPr>
      </a:lvl6pPr>
      <a:lvl7pPr marL="2971800" marR="0" indent="-228600" algn="l" defTabSz="457200" rtl="0" latinLnBrk="0">
        <a:lnSpc>
          <a:spcPct val="100000"/>
        </a:lnSpc>
        <a:spcBef>
          <a:spcPts val="1000"/>
        </a:spcBef>
        <a:spcAft>
          <a:spcPts val="0"/>
        </a:spcAft>
        <a:buClrTx/>
        <a:buSzPct val="100000"/>
        <a:buFontTx/>
        <a:buChar char="•"/>
        <a:tabLst/>
        <a:defRPr b="1" baseline="0" cap="none" i="0" spc="0" strike="noStrike" sz="2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Lato"/>
        </a:defRPr>
      </a:lvl7pPr>
      <a:lvl8pPr marL="3429000" marR="0" indent="-228600" algn="l" defTabSz="457200" rtl="0" latinLnBrk="0">
        <a:lnSpc>
          <a:spcPct val="100000"/>
        </a:lnSpc>
        <a:spcBef>
          <a:spcPts val="1000"/>
        </a:spcBef>
        <a:spcAft>
          <a:spcPts val="0"/>
        </a:spcAft>
        <a:buClrTx/>
        <a:buSzPct val="100000"/>
        <a:buFontTx/>
        <a:buChar char="•"/>
        <a:tabLst/>
        <a:defRPr b="1" baseline="0" cap="none" i="0" spc="0" strike="noStrike" sz="2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Lato"/>
        </a:defRPr>
      </a:lvl8pPr>
      <a:lvl9pPr marL="3886200" marR="0" indent="-228600" algn="l" defTabSz="457200" rtl="0" latinLnBrk="0">
        <a:lnSpc>
          <a:spcPct val="100000"/>
        </a:lnSpc>
        <a:spcBef>
          <a:spcPts val="1000"/>
        </a:spcBef>
        <a:spcAft>
          <a:spcPts val="0"/>
        </a:spcAft>
        <a:buClrTx/>
        <a:buSzPct val="100000"/>
        <a:buFontTx/>
        <a:buChar char="•"/>
        <a:tabLst/>
        <a:defRPr b="1" baseline="0" cap="none" i="0" spc="0" strike="noStrike" sz="2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Lato"/>
        </a:defRPr>
      </a:lvl9pPr>
    </p:bodyStyle>
    <p:otherStyle>
      <a:lvl1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Lato"/>
        </a:defRPr>
      </a:lvl1pPr>
      <a:lvl2pPr marL="0" marR="0" indent="4572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Lato"/>
        </a:defRPr>
      </a:lvl2pPr>
      <a:lvl3pPr marL="0" marR="0" indent="9144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Lato"/>
        </a:defRPr>
      </a:lvl3pPr>
      <a:lvl4pPr marL="0" marR="0" indent="13716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Lato"/>
        </a:defRPr>
      </a:lvl4pPr>
      <a:lvl5pPr marL="0" marR="0" indent="18288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Lato"/>
        </a:defRPr>
      </a:lvl5pPr>
      <a:lvl6pPr marL="0" marR="0" indent="22860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Lato"/>
        </a:defRPr>
      </a:lvl6pPr>
      <a:lvl7pPr marL="0" marR="0" indent="27432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Lato"/>
        </a:defRPr>
      </a:lvl7pPr>
      <a:lvl8pPr marL="0" marR="0" indent="32004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Lato"/>
        </a:defRPr>
      </a:lvl8pPr>
      <a:lvl9pPr marL="0" marR="0" indent="36576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Lato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hyperlink" Target="https://www.youtube.com/watch?v=77SVP8sPYEc" TargetMode="External"/><Relationship Id="rId3" Type="http://schemas.openxmlformats.org/officeDocument/2006/relationships/hyperlink" Target="https://www.youtube.com/watch?v=wJmeAH4Q7SY" TargetMode="External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26.png"/><Relationship Id="rId9" Type="http://schemas.openxmlformats.org/officeDocument/2006/relationships/image" Target="../media/image27.pn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1.bmp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github.com/Wikitude/wikitude-cordova-plugin" TargetMode="External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Relationship Id="rId4" Type="http://schemas.openxmlformats.org/officeDocument/2006/relationships/hyperlink" Target="architectsdk://...'" TargetMode="External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.jpeg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1.xml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hyperlink" Target="https://github.com/Wikitude/wikitude-sdk-samples/tree/master/1_ClientRecognition_1_ImageOnTarget" TargetMode="External"/></Relationships>
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1.xml"/></Relationships>
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://www.wikitude.com/documentation/" TargetMode="External"/><Relationship Id="rId3" Type="http://schemas.openxmlformats.org/officeDocument/2006/relationships/hyperlink" Target="https://github.com/Wikitude/wikitude-cordova-plugin-samples/tree/master/SampleAppResources/world" TargetMode="External"/></Relationships>
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2.pn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6.pn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jpeg"/><Relationship Id="rId3" Type="http://schemas.openxmlformats.org/officeDocument/2006/relationships/image" Target="../media/image7.pn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3.jpeg"/><Relationship Id="rId3" Type="http://schemas.openxmlformats.org/officeDocument/2006/relationships/image" Target="../media/image8.png"/><Relationship Id="rId4" Type="http://schemas.openxmlformats.org/officeDocument/2006/relationships/image" Target="../media/image9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4.jpeg"/><Relationship Id="rId3" Type="http://schemas.openxmlformats.org/officeDocument/2006/relationships/image" Target="../media/image7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5.jpe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7.pn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16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/>
          <p:nvPr>
            <p:ph type="subTitle" sz="quarter" idx="1"/>
          </p:nvPr>
        </p:nvSpPr>
        <p:spPr>
          <a:xfrm>
            <a:off x="457200" y="4914370"/>
            <a:ext cx="5867400" cy="381530"/>
          </a:xfrm>
          <a:prstGeom prst="rect">
            <a:avLst/>
          </a:prstGeom>
        </p:spPr>
        <p:txBody>
          <a:bodyPr/>
          <a:lstStyle/>
          <a:p>
            <a:pPr/>
            <a:r>
              <a:t>Andreas Schacherbauer - Head of SDK Development</a:t>
            </a:r>
          </a:p>
        </p:txBody>
      </p:sp>
      <p:pic>
        <p:nvPicPr>
          <p:cNvPr id="259" name="Background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1427" r="0" b="1427"/>
          <a:stretch>
            <a:fillRect/>
          </a:stretch>
        </p:blipFill>
        <p:spPr>
          <a:xfrm>
            <a:off x="0" y="0"/>
            <a:ext cx="9144000" cy="3384002"/>
          </a:xfrm>
          <a:prstGeom prst="rect">
            <a:avLst/>
          </a:prstGeom>
        </p:spPr>
      </p:pic>
      <p:sp>
        <p:nvSpPr>
          <p:cNvPr id="260" name="Shape 260"/>
          <p:cNvSpPr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3400"/>
            </a:pPr>
            <a:r>
              <a:t>Augmented reality apps with PhoneGap</a:t>
            </a:r>
          </a:p>
          <a:p>
            <a:pPr algn="ctr">
              <a:defRPr sz="2800"/>
            </a:pPr>
            <a:r>
              <a:t>(Using the Wikitude SDK)</a:t>
            </a:r>
          </a:p>
        </p:txBody>
      </p:sp>
      <p:pic>
        <p:nvPicPr>
          <p:cNvPr id="261" name="PhoneGap Lettering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08808" y="2622546"/>
            <a:ext cx="2212277" cy="33346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Shape 339"/>
          <p:cNvSpPr/>
          <p:nvPr>
            <p:ph type="sldNum" sz="quarter" idx="2"/>
          </p:nvPr>
        </p:nvSpPr>
        <p:spPr>
          <a:xfrm>
            <a:off x="8844706" y="5052093"/>
            <a:ext cx="280308" cy="3606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40" name="Shape 340"/>
          <p:cNvSpPr/>
          <p:nvPr/>
        </p:nvSpPr>
        <p:spPr>
          <a:xfrm>
            <a:off x="179999" y="370975"/>
            <a:ext cx="6629401" cy="5765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 anchor="ctr">
            <a:spAutoFit/>
          </a:bodyPr>
          <a:lstStyle>
            <a:lvl1pPr defTabSz="1016000">
              <a:defRPr b="1" sz="2600"/>
            </a:lvl1pPr>
          </a:lstStyle>
          <a:p>
            <a:pPr/>
            <a:r>
              <a:t>Expanding products and technologies</a:t>
            </a:r>
          </a:p>
        </p:txBody>
      </p:sp>
      <p:sp>
        <p:nvSpPr>
          <p:cNvPr id="341" name="Shape 341"/>
          <p:cNvSpPr/>
          <p:nvPr/>
        </p:nvSpPr>
        <p:spPr>
          <a:xfrm>
            <a:off x="1969053" y="3208793"/>
            <a:ext cx="5205894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u="sng">
                <a:solidFill>
                  <a:schemeClr val="accent1"/>
                </a:solidFill>
                <a:uFill>
                  <a:solidFill>
                    <a:schemeClr val="accent1"/>
                  </a:solidFill>
                </a:uFill>
                <a:hlinkClick r:id="rId2" invalidUrl="" action="" tgtFrame="" tooltip="" history="1" highlightClick="0" endSnd="0"/>
              </a:defRPr>
            </a:lvl1pPr>
          </a:lstStyle>
          <a:p>
            <a:pPr>
              <a:defRPr u="none">
                <a:solidFill>
                  <a:srgbClr val="000000"/>
                </a:solidFill>
                <a:uFillTx/>
              </a:defRPr>
            </a:pPr>
            <a:r>
              <a:rPr u="sng">
                <a:solidFill>
                  <a:schemeClr val="accent1"/>
                </a:solidFill>
                <a:uFill>
                  <a:solidFill>
                    <a:schemeClr val="accent1"/>
                  </a:solidFill>
                </a:uFill>
                <a:hlinkClick r:id="rId2" invalidUrl="" action="" tgtFrame="" tooltip="" history="1" highlightClick="0" endSnd="0"/>
              </a:rPr>
              <a:t>https://www.youtube.com/watch?v=77SVP8sPYEc</a:t>
            </a:r>
          </a:p>
        </p:txBody>
      </p:sp>
      <p:sp>
        <p:nvSpPr>
          <p:cNvPr id="342" name="Shape 342"/>
          <p:cNvSpPr/>
          <p:nvPr/>
        </p:nvSpPr>
        <p:spPr>
          <a:xfrm>
            <a:off x="1905708" y="2075732"/>
            <a:ext cx="5332584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u="sng">
                <a:solidFill>
                  <a:schemeClr val="accent1"/>
                </a:solidFill>
                <a:uFill>
                  <a:solidFill>
                    <a:schemeClr val="accent1"/>
                  </a:solidFill>
                </a:uFill>
                <a:hlinkClick r:id="rId3" invalidUrl="" action="" tgtFrame="" tooltip="" history="1" highlightClick="0" endSnd="0"/>
              </a:defRPr>
            </a:lvl1pPr>
          </a:lstStyle>
          <a:p>
            <a:pPr>
              <a:defRPr u="none">
                <a:solidFill>
                  <a:srgbClr val="000000"/>
                </a:solidFill>
                <a:uFillTx/>
              </a:defRPr>
            </a:pPr>
            <a:r>
              <a:rPr u="sng">
                <a:solidFill>
                  <a:schemeClr val="accent1"/>
                </a:solidFill>
                <a:uFill>
                  <a:solidFill>
                    <a:schemeClr val="accent1"/>
                  </a:solidFill>
                </a:uFill>
                <a:hlinkClick r:id="rId3" invalidUrl="" action="" tgtFrame="" tooltip="" history="1" highlightClick="0" endSnd="0"/>
              </a:rPr>
              <a:t>https://www.youtube.com/watch?v=wJmeAH4Q7SY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250">
        <p:dissolve/>
      </p:transition>
    </mc:Choice>
    <mc:Fallback>
      <p:transition spd="fast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Shape 344"/>
          <p:cNvSpPr/>
          <p:nvPr/>
        </p:nvSpPr>
        <p:spPr>
          <a:xfrm>
            <a:off x="6976551" y="1121187"/>
            <a:ext cx="1257815" cy="1257815"/>
          </a:xfrm>
          <a:prstGeom prst="ellipse">
            <a:avLst/>
          </a:prstGeom>
          <a:ln w="38100">
            <a:solidFill>
              <a:srgbClr val="FFFFFF"/>
            </a:solidFill>
          </a:ln>
        </p:spPr>
        <p:txBody>
          <a:bodyPr lIns="45719" rIns="45719" anchor="ctr"/>
          <a:lstStyle/>
          <a:p>
            <a:pPr algn="ctr" defTabSz="1016000">
              <a:defRPr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45" name="Shape 345"/>
          <p:cNvSpPr/>
          <p:nvPr/>
        </p:nvSpPr>
        <p:spPr>
          <a:xfrm>
            <a:off x="4775792" y="3900275"/>
            <a:ext cx="1217595" cy="1217595"/>
          </a:xfrm>
          <a:prstGeom prst="ellipse">
            <a:avLst/>
          </a:prstGeom>
          <a:ln w="38100">
            <a:solidFill>
              <a:srgbClr val="FFFFFF"/>
            </a:solidFill>
          </a:ln>
        </p:spPr>
        <p:txBody>
          <a:bodyPr lIns="45719" rIns="45719" anchor="ctr"/>
          <a:lstStyle/>
          <a:p>
            <a:pPr algn="ctr" defTabSz="1016000">
              <a:defRPr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46" name="Shape 346"/>
          <p:cNvSpPr/>
          <p:nvPr/>
        </p:nvSpPr>
        <p:spPr>
          <a:xfrm>
            <a:off x="2964456" y="3900275"/>
            <a:ext cx="1218055" cy="1218055"/>
          </a:xfrm>
          <a:prstGeom prst="ellipse">
            <a:avLst/>
          </a:prstGeom>
          <a:ln w="38100">
            <a:solidFill>
              <a:srgbClr val="FFFFFF"/>
            </a:solidFill>
          </a:ln>
        </p:spPr>
        <p:txBody>
          <a:bodyPr lIns="45719" rIns="45719" anchor="ctr"/>
          <a:lstStyle/>
          <a:p>
            <a:pPr algn="ctr" defTabSz="1016000">
              <a:defRPr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47" name="Shape 347"/>
          <p:cNvSpPr/>
          <p:nvPr/>
        </p:nvSpPr>
        <p:spPr>
          <a:xfrm>
            <a:off x="2079240" y="1924655"/>
            <a:ext cx="1711473" cy="1711473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1016000">
              <a:defRPr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48" name="Shape 348"/>
          <p:cNvSpPr/>
          <p:nvPr/>
        </p:nvSpPr>
        <p:spPr>
          <a:xfrm>
            <a:off x="5097927" y="1924655"/>
            <a:ext cx="1711473" cy="1711473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1016000">
              <a:defRPr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49" name="Shape 349"/>
          <p:cNvSpPr/>
          <p:nvPr/>
        </p:nvSpPr>
        <p:spPr>
          <a:xfrm>
            <a:off x="3326741" y="1527443"/>
            <a:ext cx="2196539" cy="2196539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1016000">
              <a:defRPr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50" name="Shape 350"/>
          <p:cNvSpPr/>
          <p:nvPr>
            <p:ph type="sldNum" sz="quarter" idx="2"/>
          </p:nvPr>
        </p:nvSpPr>
        <p:spPr>
          <a:xfrm>
            <a:off x="8802327" y="5052093"/>
            <a:ext cx="365066" cy="3606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51" name="image6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727610" y="1750094"/>
            <a:ext cx="1463005" cy="1738290"/>
          </a:xfrm>
          <a:prstGeom prst="rect">
            <a:avLst/>
          </a:prstGeom>
          <a:ln w="12700">
            <a:miter lim="400000"/>
          </a:ln>
        </p:spPr>
      </p:pic>
      <p:sp>
        <p:nvSpPr>
          <p:cNvPr id="352" name="Shape 352"/>
          <p:cNvSpPr/>
          <p:nvPr/>
        </p:nvSpPr>
        <p:spPr>
          <a:xfrm>
            <a:off x="2150233" y="2978838"/>
            <a:ext cx="1574102" cy="307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 defTabSz="1016000">
              <a:defRPr sz="1400"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pPr/>
            <a:r>
              <a:t>Native API</a:t>
            </a:r>
          </a:p>
        </p:txBody>
      </p:sp>
      <p:pic>
        <p:nvPicPr>
          <p:cNvPr id="353" name="image68.png"/>
          <p:cNvPicPr>
            <a:picLocks noChangeAspect="1"/>
          </p:cNvPicPr>
          <p:nvPr/>
        </p:nvPicPr>
        <p:blipFill>
          <a:blip r:embed="rId3">
            <a:extLst/>
          </a:blip>
          <a:srcRect l="0" t="0" r="65208" b="0"/>
          <a:stretch>
            <a:fillRect/>
          </a:stretch>
        </p:blipFill>
        <p:spPr>
          <a:xfrm>
            <a:off x="3215963" y="4071366"/>
            <a:ext cx="822383" cy="639548"/>
          </a:xfrm>
          <a:prstGeom prst="rect">
            <a:avLst/>
          </a:prstGeom>
          <a:ln w="12700">
            <a:miter lim="400000"/>
          </a:ln>
        </p:spPr>
      </p:pic>
      <p:pic>
        <p:nvPicPr>
          <p:cNvPr id="354" name="image69.png"/>
          <p:cNvPicPr>
            <a:picLocks noChangeAspect="1"/>
          </p:cNvPicPr>
          <p:nvPr/>
        </p:nvPicPr>
        <p:blipFill>
          <a:blip r:embed="rId4">
            <a:extLst/>
          </a:blip>
          <a:srcRect l="14337" t="6401" r="17256" b="26958"/>
          <a:stretch>
            <a:fillRect/>
          </a:stretch>
        </p:blipFill>
        <p:spPr>
          <a:xfrm>
            <a:off x="4971090" y="3992584"/>
            <a:ext cx="815527" cy="671313"/>
          </a:xfrm>
          <a:prstGeom prst="rect">
            <a:avLst/>
          </a:prstGeom>
          <a:ln w="12700">
            <a:miter lim="400000"/>
          </a:ln>
        </p:spPr>
      </p:pic>
      <p:pic>
        <p:nvPicPr>
          <p:cNvPr id="355" name="image70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578495" y="2274639"/>
            <a:ext cx="784199" cy="704201"/>
          </a:xfrm>
          <a:prstGeom prst="rect">
            <a:avLst/>
          </a:prstGeom>
          <a:ln w="12700">
            <a:miter lim="400000"/>
          </a:ln>
        </p:spPr>
      </p:pic>
      <p:sp>
        <p:nvSpPr>
          <p:cNvPr id="356" name="Shape 356"/>
          <p:cNvSpPr/>
          <p:nvPr/>
        </p:nvSpPr>
        <p:spPr>
          <a:xfrm>
            <a:off x="5187805" y="2981147"/>
            <a:ext cx="1574102" cy="307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 defTabSz="1016000">
              <a:defRPr sz="1400"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pPr/>
            <a:r>
              <a:t>Javascript API</a:t>
            </a:r>
          </a:p>
        </p:txBody>
      </p:sp>
      <p:sp>
        <p:nvSpPr>
          <p:cNvPr id="357" name="Shape 357"/>
          <p:cNvSpPr/>
          <p:nvPr/>
        </p:nvSpPr>
        <p:spPr>
          <a:xfrm>
            <a:off x="179999" y="370975"/>
            <a:ext cx="6629401" cy="5765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 anchor="ctr">
            <a:spAutoFit/>
          </a:bodyPr>
          <a:lstStyle>
            <a:lvl1pPr defTabSz="1016000">
              <a:defRPr b="1" sz="2600"/>
            </a:lvl1pPr>
          </a:lstStyle>
          <a:p>
            <a:pPr/>
            <a:r>
              <a:t>More choices to build your AR app</a:t>
            </a:r>
          </a:p>
        </p:txBody>
      </p:sp>
      <p:sp>
        <p:nvSpPr>
          <p:cNvPr id="358" name="Shape 358"/>
          <p:cNvSpPr/>
          <p:nvPr/>
        </p:nvSpPr>
        <p:spPr>
          <a:xfrm>
            <a:off x="6605717" y="3510563"/>
            <a:ext cx="1221191" cy="1221191"/>
          </a:xfrm>
          <a:prstGeom prst="ellipse">
            <a:avLst/>
          </a:prstGeom>
          <a:ln w="38100">
            <a:solidFill>
              <a:srgbClr val="FFFFFF"/>
            </a:solidFill>
          </a:ln>
        </p:spPr>
        <p:txBody>
          <a:bodyPr lIns="45719" rIns="45719" anchor="ctr"/>
          <a:lstStyle/>
          <a:p>
            <a:pPr algn="ctr" defTabSz="1016000">
              <a:defRPr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pic>
        <p:nvPicPr>
          <p:cNvPr id="359" name="image71.png"/>
          <p:cNvPicPr>
            <a:picLocks noChangeAspect="1"/>
          </p:cNvPicPr>
          <p:nvPr/>
        </p:nvPicPr>
        <p:blipFill>
          <a:blip r:embed="rId6">
            <a:extLst/>
          </a:blip>
          <a:srcRect l="0" t="0" r="60723" b="0"/>
          <a:stretch>
            <a:fillRect/>
          </a:stretch>
        </p:blipFill>
        <p:spPr>
          <a:xfrm>
            <a:off x="6847776" y="3522062"/>
            <a:ext cx="689746" cy="784100"/>
          </a:xfrm>
          <a:prstGeom prst="rect">
            <a:avLst/>
          </a:prstGeom>
          <a:ln w="12700">
            <a:miter lim="400000"/>
          </a:ln>
        </p:spPr>
      </p:pic>
      <p:sp>
        <p:nvSpPr>
          <p:cNvPr id="360" name="Shape 360"/>
          <p:cNvSpPr/>
          <p:nvPr/>
        </p:nvSpPr>
        <p:spPr>
          <a:xfrm>
            <a:off x="1054815" y="3469769"/>
            <a:ext cx="1302779" cy="1302779"/>
          </a:xfrm>
          <a:prstGeom prst="ellipse">
            <a:avLst/>
          </a:prstGeom>
          <a:ln w="38100">
            <a:solidFill>
              <a:srgbClr val="FFFFFF"/>
            </a:solidFill>
          </a:ln>
        </p:spPr>
        <p:txBody>
          <a:bodyPr lIns="45719" rIns="45719" anchor="ctr"/>
          <a:lstStyle/>
          <a:p>
            <a:pPr algn="ctr" defTabSz="1016000">
              <a:defRPr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pic>
        <p:nvPicPr>
          <p:cNvPr id="361" name="image72.png"/>
          <p:cNvPicPr>
            <a:picLocks noChangeAspect="1"/>
          </p:cNvPicPr>
          <p:nvPr/>
        </p:nvPicPr>
        <p:blipFill>
          <a:blip r:embed="rId7">
            <a:extLst/>
          </a:blip>
          <a:srcRect l="0" t="0" r="59888" b="0"/>
          <a:stretch>
            <a:fillRect/>
          </a:stretch>
        </p:blipFill>
        <p:spPr>
          <a:xfrm>
            <a:off x="1313642" y="3608994"/>
            <a:ext cx="739956" cy="671313"/>
          </a:xfrm>
          <a:prstGeom prst="rect">
            <a:avLst/>
          </a:prstGeom>
          <a:ln w="12700">
            <a:miter lim="400000"/>
          </a:ln>
        </p:spPr>
      </p:pic>
      <p:pic>
        <p:nvPicPr>
          <p:cNvPr id="362" name="image73.png" descr="Android_robot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7316151" y="1257978"/>
            <a:ext cx="565415" cy="670016"/>
          </a:xfrm>
          <a:prstGeom prst="rect">
            <a:avLst/>
          </a:prstGeom>
          <a:ln w="12700">
            <a:miter lim="400000"/>
          </a:ln>
        </p:spPr>
      </p:pic>
      <p:sp>
        <p:nvSpPr>
          <p:cNvPr id="363" name="Shape 363"/>
          <p:cNvSpPr/>
          <p:nvPr/>
        </p:nvSpPr>
        <p:spPr>
          <a:xfrm>
            <a:off x="714605" y="1270061"/>
            <a:ext cx="1270825" cy="1270825"/>
          </a:xfrm>
          <a:prstGeom prst="ellipse">
            <a:avLst/>
          </a:prstGeom>
          <a:ln w="38100">
            <a:solidFill>
              <a:srgbClr val="FFFFFF"/>
            </a:solidFill>
          </a:ln>
        </p:spPr>
        <p:txBody>
          <a:bodyPr lIns="45719" rIns="45719" anchor="ctr"/>
          <a:lstStyle/>
          <a:p>
            <a:pPr algn="ctr" defTabSz="1016000">
              <a:defRPr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pic>
        <p:nvPicPr>
          <p:cNvPr id="364" name="image74.png" descr="apple_logo.pn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069489" y="1402239"/>
            <a:ext cx="561057" cy="695710"/>
          </a:xfrm>
          <a:prstGeom prst="rect">
            <a:avLst/>
          </a:prstGeom>
          <a:ln w="12700">
            <a:miter lim="400000"/>
          </a:ln>
        </p:spPr>
      </p:pic>
      <p:pic>
        <p:nvPicPr>
          <p:cNvPr id="365" name="image74.png" descr="apple_logo.pn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2960239" y="2460895"/>
            <a:ext cx="350038" cy="434046"/>
          </a:xfrm>
          <a:prstGeom prst="rect">
            <a:avLst/>
          </a:prstGeom>
          <a:ln w="12700">
            <a:miter lim="400000"/>
          </a:ln>
        </p:spPr>
      </p:pic>
      <p:pic>
        <p:nvPicPr>
          <p:cNvPr id="366" name="image73.png" descr="Android_robot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2539710" y="2470594"/>
            <a:ext cx="376862" cy="446581"/>
          </a:xfrm>
          <a:prstGeom prst="rect">
            <a:avLst/>
          </a:prstGeom>
          <a:ln w="12700">
            <a:miter lim="400000"/>
          </a:ln>
        </p:spPr>
      </p:pic>
      <p:sp>
        <p:nvSpPr>
          <p:cNvPr id="367" name="Shape 367"/>
          <p:cNvSpPr/>
          <p:nvPr/>
        </p:nvSpPr>
        <p:spPr>
          <a:xfrm>
            <a:off x="2969924" y="4728097"/>
            <a:ext cx="1212587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 defTabSz="1016000">
              <a:defRPr sz="1000"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pPr/>
            <a:r>
              <a:t>Xamarin</a:t>
            </a:r>
          </a:p>
        </p:txBody>
      </p:sp>
      <p:sp>
        <p:nvSpPr>
          <p:cNvPr id="368" name="Shape 368"/>
          <p:cNvSpPr/>
          <p:nvPr/>
        </p:nvSpPr>
        <p:spPr>
          <a:xfrm>
            <a:off x="6610019" y="4221759"/>
            <a:ext cx="1212587" cy="396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 defTabSz="1016000">
              <a:defRPr sz="1000"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Apache </a:t>
            </a:r>
            <a:br/>
            <a:r>
              <a:t>Cordova</a:t>
            </a:r>
          </a:p>
        </p:txBody>
      </p:sp>
      <p:sp>
        <p:nvSpPr>
          <p:cNvPr id="369" name="Shape 369"/>
          <p:cNvSpPr/>
          <p:nvPr/>
        </p:nvSpPr>
        <p:spPr>
          <a:xfrm>
            <a:off x="4775791" y="4663896"/>
            <a:ext cx="1212587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 defTabSz="1016000">
              <a:defRPr sz="1000"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pPr/>
            <a:r>
              <a:t>appcelarator</a:t>
            </a:r>
          </a:p>
        </p:txBody>
      </p:sp>
      <p:sp>
        <p:nvSpPr>
          <p:cNvPr id="370" name="Shape 370"/>
          <p:cNvSpPr/>
          <p:nvPr/>
        </p:nvSpPr>
        <p:spPr>
          <a:xfrm>
            <a:off x="1070591" y="4280305"/>
            <a:ext cx="1212587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 defTabSz="1016000">
              <a:defRPr sz="1000"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pPr/>
            <a:r>
              <a:t>unity</a:t>
            </a:r>
          </a:p>
        </p:txBody>
      </p:sp>
      <p:sp>
        <p:nvSpPr>
          <p:cNvPr id="371" name="Shape 371"/>
          <p:cNvSpPr/>
          <p:nvPr/>
        </p:nvSpPr>
        <p:spPr>
          <a:xfrm>
            <a:off x="6999165" y="1924328"/>
            <a:ext cx="1212587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 defTabSz="1016000">
              <a:defRPr sz="1000"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pPr/>
            <a:r>
              <a:t>Android</a:t>
            </a:r>
          </a:p>
        </p:txBody>
      </p:sp>
      <p:sp>
        <p:nvSpPr>
          <p:cNvPr id="372" name="Shape 372"/>
          <p:cNvSpPr/>
          <p:nvPr/>
        </p:nvSpPr>
        <p:spPr>
          <a:xfrm>
            <a:off x="743724" y="2150653"/>
            <a:ext cx="1212587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 defTabSz="1016000">
              <a:defRPr sz="1000"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pPr/>
            <a:r>
              <a:t>iOS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250">
        <p:dissolve/>
      </p:transition>
    </mc:Choice>
    <mc:Fallback>
      <p:transition spd="fast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Shape 37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Wikitude JS SDK architecture (5.0)</a:t>
            </a:r>
          </a:p>
        </p:txBody>
      </p:sp>
      <p:grpSp>
        <p:nvGrpSpPr>
          <p:cNvPr id="385" name="Group 385"/>
          <p:cNvGrpSpPr/>
          <p:nvPr/>
        </p:nvGrpSpPr>
        <p:grpSpPr>
          <a:xfrm>
            <a:off x="6304322" y="2641475"/>
            <a:ext cx="2126644" cy="2941770"/>
            <a:chOff x="0" y="0"/>
            <a:chExt cx="2126642" cy="2941769"/>
          </a:xfrm>
        </p:grpSpPr>
        <p:sp>
          <p:nvSpPr>
            <p:cNvPr id="375" name="Shape 375"/>
            <p:cNvSpPr/>
            <p:nvPr/>
          </p:nvSpPr>
          <p:spPr>
            <a:xfrm>
              <a:off x="0" y="0"/>
              <a:ext cx="2126643" cy="2941770"/>
            </a:xfrm>
            <a:prstGeom prst="rect">
              <a:avLst/>
            </a:prstGeom>
            <a:solidFill>
              <a:srgbClr val="FFFFFF">
                <a:alpha val="85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100">
                  <a:latin typeface="Lato Regular"/>
                  <a:ea typeface="Lato Regular"/>
                  <a:cs typeface="Lato Regular"/>
                  <a:sym typeface="Lato Regular"/>
                </a:defRPr>
              </a:pPr>
            </a:p>
          </p:txBody>
        </p:sp>
        <p:grpSp>
          <p:nvGrpSpPr>
            <p:cNvPr id="378" name="Group 378"/>
            <p:cNvGrpSpPr/>
            <p:nvPr/>
          </p:nvGrpSpPr>
          <p:grpSpPr>
            <a:xfrm>
              <a:off x="111800" y="146250"/>
              <a:ext cx="934721" cy="2657989"/>
              <a:chOff x="0" y="0"/>
              <a:chExt cx="934719" cy="2657987"/>
            </a:xfrm>
          </p:grpSpPr>
          <p:sp>
            <p:nvSpPr>
              <p:cNvPr id="376" name="Shape 376"/>
              <p:cNvSpPr/>
              <p:nvPr/>
            </p:nvSpPr>
            <p:spPr>
              <a:xfrm>
                <a:off x="0" y="0"/>
                <a:ext cx="934720" cy="2657988"/>
              </a:xfrm>
              <a:prstGeom prst="rect">
                <a:avLst/>
              </a:prstGeom>
              <a:solidFill>
                <a:srgbClr val="D2D2D2"/>
              </a:solidFill>
              <a:ln w="25400" cap="flat">
                <a:solidFill>
                  <a:schemeClr val="accent1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1100">
                    <a:latin typeface="Lato Regular"/>
                    <a:ea typeface="Lato Regular"/>
                    <a:cs typeface="Lato Regular"/>
                    <a:sym typeface="Lato Regular"/>
                  </a:defRPr>
                </a:pPr>
              </a:p>
            </p:txBody>
          </p:sp>
          <p:sp>
            <p:nvSpPr>
              <p:cNvPr id="377" name="Shape 377"/>
              <p:cNvSpPr/>
              <p:nvPr/>
            </p:nvSpPr>
            <p:spPr>
              <a:xfrm>
                <a:off x="0" y="1035623"/>
                <a:ext cx="934720" cy="5867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 sz="1100">
                    <a:latin typeface="Lato Regular"/>
                    <a:ea typeface="Lato Regular"/>
                    <a:cs typeface="Lato Regular"/>
                    <a:sym typeface="Lato Regular"/>
                  </a:defRPr>
                </a:lvl1pPr>
              </a:lstStyle>
              <a:p>
                <a:pPr/>
                <a:r>
                  <a:t>Wikitude Plugin Interface</a:t>
                </a:r>
              </a:p>
            </p:txBody>
          </p:sp>
        </p:grpSp>
        <p:grpSp>
          <p:nvGrpSpPr>
            <p:cNvPr id="381" name="Group 381"/>
            <p:cNvGrpSpPr/>
            <p:nvPr/>
          </p:nvGrpSpPr>
          <p:grpSpPr>
            <a:xfrm>
              <a:off x="1121822" y="146250"/>
              <a:ext cx="936001" cy="576000"/>
              <a:chOff x="0" y="0"/>
              <a:chExt cx="936000" cy="575998"/>
            </a:xfrm>
          </p:grpSpPr>
          <p:sp>
            <p:nvSpPr>
              <p:cNvPr id="379" name="Shape 379"/>
              <p:cNvSpPr/>
              <p:nvPr/>
            </p:nvSpPr>
            <p:spPr>
              <a:xfrm>
                <a:off x="-1" y="0"/>
                <a:ext cx="936002" cy="575999"/>
              </a:xfrm>
              <a:prstGeom prst="rect">
                <a:avLst/>
              </a:prstGeom>
              <a:blipFill rotWithShape="1">
                <a:blip r:embed="rId2"/>
                <a:srcRect l="0" t="0" r="0" b="0"/>
                <a:tile tx="0" ty="0" sx="100000" sy="100000" flip="none" algn="tl"/>
              </a:blipFill>
              <a:ln w="25400" cap="flat">
                <a:solidFill>
                  <a:schemeClr val="accent1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1000">
                    <a:latin typeface="Lato Regular"/>
                    <a:ea typeface="Lato Regular"/>
                    <a:cs typeface="Lato Regular"/>
                    <a:sym typeface="Lato Regular"/>
                  </a:defRPr>
                </a:pPr>
              </a:p>
            </p:txBody>
          </p:sp>
          <p:sp>
            <p:nvSpPr>
              <p:cNvPr id="380" name="Shape 380"/>
              <p:cNvSpPr/>
              <p:nvPr/>
            </p:nvSpPr>
            <p:spPr>
              <a:xfrm>
                <a:off x="-1" y="89879"/>
                <a:ext cx="936002" cy="3962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/>
              <a:p>
                <a:pPr algn="ctr">
                  <a:defRPr sz="1000">
                    <a:latin typeface="Lato Regular"/>
                    <a:ea typeface="Lato Regular"/>
                    <a:cs typeface="Lato Regular"/>
                    <a:sym typeface="Lato Regular"/>
                  </a:defRPr>
                </a:pPr>
                <a:r>
                  <a:t>3</a:t>
                </a:r>
                <a:r>
                  <a:rPr baseline="30000"/>
                  <a:t>rd</a:t>
                </a:r>
                <a:r>
                  <a:t> party plugin OCR</a:t>
                </a:r>
              </a:p>
            </p:txBody>
          </p:sp>
        </p:grpSp>
        <p:grpSp>
          <p:nvGrpSpPr>
            <p:cNvPr id="384" name="Group 384"/>
            <p:cNvGrpSpPr/>
            <p:nvPr/>
          </p:nvGrpSpPr>
          <p:grpSpPr>
            <a:xfrm>
              <a:off x="1121822" y="792154"/>
              <a:ext cx="936001" cy="576000"/>
              <a:chOff x="0" y="0"/>
              <a:chExt cx="936000" cy="575998"/>
            </a:xfrm>
          </p:grpSpPr>
          <p:sp>
            <p:nvSpPr>
              <p:cNvPr id="382" name="Shape 382"/>
              <p:cNvSpPr/>
              <p:nvPr/>
            </p:nvSpPr>
            <p:spPr>
              <a:xfrm>
                <a:off x="-1" y="0"/>
                <a:ext cx="936002" cy="575999"/>
              </a:xfrm>
              <a:prstGeom prst="rect">
                <a:avLst/>
              </a:prstGeom>
              <a:blipFill rotWithShape="1">
                <a:blip r:embed="rId2"/>
                <a:srcRect l="0" t="0" r="0" b="0"/>
                <a:tile tx="0" ty="0" sx="100000" sy="100000" flip="none" algn="tl"/>
              </a:blipFill>
              <a:ln w="25400" cap="flat">
                <a:solidFill>
                  <a:schemeClr val="accent1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</a:p>
            </p:txBody>
          </p:sp>
          <p:sp>
            <p:nvSpPr>
              <p:cNvPr id="383" name="Shape 383"/>
              <p:cNvSpPr/>
              <p:nvPr/>
            </p:nvSpPr>
            <p:spPr>
              <a:xfrm>
                <a:off x="-1" y="166079"/>
                <a:ext cx="936002" cy="2438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 sz="1000">
                    <a:latin typeface="Lato Regular"/>
                    <a:ea typeface="Lato Regular"/>
                    <a:cs typeface="Lato Regular"/>
                    <a:sym typeface="Lato Regular"/>
                  </a:defRPr>
                </a:lvl1pPr>
              </a:lstStyle>
              <a:p>
                <a:pPr/>
                <a:r>
                  <a:t>…</a:t>
                </a:r>
              </a:p>
            </p:txBody>
          </p:sp>
        </p:grpSp>
      </p:grpSp>
      <p:grpSp>
        <p:nvGrpSpPr>
          <p:cNvPr id="388" name="Group 388"/>
          <p:cNvGrpSpPr/>
          <p:nvPr/>
        </p:nvGrpSpPr>
        <p:grpSpPr>
          <a:xfrm>
            <a:off x="468450" y="1939856"/>
            <a:ext cx="1042842" cy="570411"/>
            <a:chOff x="0" y="0"/>
            <a:chExt cx="1042840" cy="570409"/>
          </a:xfrm>
        </p:grpSpPr>
        <p:sp>
          <p:nvSpPr>
            <p:cNvPr id="386" name="Shape 386"/>
            <p:cNvSpPr/>
            <p:nvPr/>
          </p:nvSpPr>
          <p:spPr>
            <a:xfrm>
              <a:off x="0" y="0"/>
              <a:ext cx="1042841" cy="570410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dash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100">
                  <a:latin typeface="Lato Regular"/>
                  <a:ea typeface="Lato Regular"/>
                  <a:cs typeface="Lato Regular"/>
                  <a:sym typeface="Lato Regular"/>
                </a:defRPr>
              </a:pPr>
            </a:p>
          </p:txBody>
        </p:sp>
        <p:sp>
          <p:nvSpPr>
            <p:cNvPr id="387" name="Shape 387"/>
            <p:cNvSpPr/>
            <p:nvPr/>
          </p:nvSpPr>
          <p:spPr>
            <a:xfrm>
              <a:off x="0" y="156935"/>
              <a:ext cx="1042841" cy="2565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100">
                  <a:latin typeface="Lato Regular"/>
                  <a:ea typeface="Lato Regular"/>
                  <a:cs typeface="Lato Regular"/>
                  <a:sym typeface="Lato Regular"/>
                </a:defRPr>
              </a:lvl1pPr>
            </a:lstStyle>
            <a:p>
              <a:pPr/>
              <a:r>
                <a:t>Your App</a:t>
              </a:r>
            </a:p>
          </p:txBody>
        </p:sp>
      </p:grpSp>
      <p:grpSp>
        <p:nvGrpSpPr>
          <p:cNvPr id="398" name="Group 398"/>
          <p:cNvGrpSpPr/>
          <p:nvPr/>
        </p:nvGrpSpPr>
        <p:grpSpPr>
          <a:xfrm>
            <a:off x="2248442" y="996854"/>
            <a:ext cx="720001" cy="1518413"/>
            <a:chOff x="0" y="0"/>
            <a:chExt cx="719999" cy="1518412"/>
          </a:xfrm>
        </p:grpSpPr>
        <p:grpSp>
          <p:nvGrpSpPr>
            <p:cNvPr id="391" name="Group 391"/>
            <p:cNvGrpSpPr/>
            <p:nvPr/>
          </p:nvGrpSpPr>
          <p:grpSpPr>
            <a:xfrm>
              <a:off x="0" y="1172972"/>
              <a:ext cx="720000" cy="345441"/>
              <a:chOff x="0" y="0"/>
              <a:chExt cx="719999" cy="345440"/>
            </a:xfrm>
          </p:grpSpPr>
          <p:sp>
            <p:nvSpPr>
              <p:cNvPr id="389" name="Shape 389"/>
              <p:cNvSpPr/>
              <p:nvPr/>
            </p:nvSpPr>
            <p:spPr>
              <a:xfrm>
                <a:off x="0" y="6244"/>
                <a:ext cx="720000" cy="332952"/>
              </a:xfrm>
              <a:prstGeom prst="rect">
                <a:avLst/>
              </a:prstGeom>
              <a:solidFill>
                <a:srgbClr val="D2D2D2"/>
              </a:solidFill>
              <a:ln w="25400" cap="flat">
                <a:solidFill>
                  <a:schemeClr val="accent1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800">
                    <a:latin typeface="Lato Regular"/>
                    <a:ea typeface="Lato Regular"/>
                    <a:cs typeface="Lato Regular"/>
                    <a:sym typeface="Lato Regular"/>
                  </a:defRPr>
                </a:pPr>
              </a:p>
            </p:txBody>
          </p:sp>
          <p:sp>
            <p:nvSpPr>
              <p:cNvPr id="390" name="Shape 390"/>
              <p:cNvSpPr/>
              <p:nvPr/>
            </p:nvSpPr>
            <p:spPr>
              <a:xfrm>
                <a:off x="0" y="0"/>
                <a:ext cx="720000" cy="3454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 sz="800">
                    <a:latin typeface="Lato Regular"/>
                    <a:ea typeface="Lato Regular"/>
                    <a:cs typeface="Lato Regular"/>
                    <a:sym typeface="Lato Regular"/>
                  </a:defRPr>
                </a:lvl1pPr>
              </a:lstStyle>
              <a:p>
                <a:pPr/>
                <a:r>
                  <a:t>Cordova Plugin</a:t>
                </a:r>
              </a:p>
            </p:txBody>
          </p:sp>
        </p:grpSp>
        <p:grpSp>
          <p:nvGrpSpPr>
            <p:cNvPr id="394" name="Group 394"/>
            <p:cNvGrpSpPr/>
            <p:nvPr/>
          </p:nvGrpSpPr>
          <p:grpSpPr>
            <a:xfrm>
              <a:off x="0" y="0"/>
              <a:ext cx="720000" cy="570410"/>
              <a:chOff x="0" y="0"/>
              <a:chExt cx="719999" cy="570409"/>
            </a:xfrm>
          </p:grpSpPr>
          <p:sp>
            <p:nvSpPr>
              <p:cNvPr id="392" name="Shape 392"/>
              <p:cNvSpPr/>
              <p:nvPr/>
            </p:nvSpPr>
            <p:spPr>
              <a:xfrm>
                <a:off x="0" y="0"/>
                <a:ext cx="720000" cy="570410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chemeClr val="accent1"/>
                </a:solidFill>
                <a:prstDash val="dash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1100">
                    <a:latin typeface="Lato Regular"/>
                    <a:ea typeface="Lato Regular"/>
                    <a:cs typeface="Lato Regular"/>
                    <a:sym typeface="Lato Regular"/>
                  </a:defRPr>
                </a:pPr>
              </a:p>
            </p:txBody>
          </p:sp>
          <p:sp>
            <p:nvSpPr>
              <p:cNvPr id="393" name="Shape 393"/>
              <p:cNvSpPr/>
              <p:nvPr/>
            </p:nvSpPr>
            <p:spPr>
              <a:xfrm>
                <a:off x="0" y="156935"/>
                <a:ext cx="720000" cy="25654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 sz="1100">
                    <a:latin typeface="Lato Regular"/>
                    <a:ea typeface="Lato Regular"/>
                    <a:cs typeface="Lato Regular"/>
                    <a:sym typeface="Lato Regular"/>
                  </a:defRPr>
                </a:lvl1pPr>
              </a:lstStyle>
              <a:p>
                <a:pPr/>
                <a:r>
                  <a:t>Your App</a:t>
                </a:r>
              </a:p>
            </p:txBody>
          </p:sp>
        </p:grpSp>
        <p:grpSp>
          <p:nvGrpSpPr>
            <p:cNvPr id="397" name="Group 397"/>
            <p:cNvGrpSpPr/>
            <p:nvPr/>
          </p:nvGrpSpPr>
          <p:grpSpPr>
            <a:xfrm>
              <a:off x="0" y="648072"/>
              <a:ext cx="720000" cy="493227"/>
              <a:chOff x="0" y="0"/>
              <a:chExt cx="719999" cy="493225"/>
            </a:xfrm>
          </p:grpSpPr>
          <p:sp>
            <p:nvSpPr>
              <p:cNvPr id="395" name="Shape 395"/>
              <p:cNvSpPr/>
              <p:nvPr/>
            </p:nvSpPr>
            <p:spPr>
              <a:xfrm>
                <a:off x="0" y="0"/>
                <a:ext cx="720000" cy="493226"/>
              </a:xfrm>
              <a:prstGeom prst="rect">
                <a:avLst/>
              </a:prstGeom>
              <a:blipFill rotWithShape="1">
                <a:blip r:embed="rId2"/>
                <a:srcRect l="0" t="0" r="0" b="0"/>
                <a:tile tx="0" ty="0" sx="100000" sy="100000" flip="none" algn="tl"/>
              </a:blipFill>
              <a:ln w="25400" cap="flat">
                <a:solidFill>
                  <a:schemeClr val="accent1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1000">
                    <a:latin typeface="Lato Regular"/>
                    <a:ea typeface="Lato Regular"/>
                    <a:cs typeface="Lato Regular"/>
                    <a:sym typeface="Lato Regular"/>
                  </a:defRPr>
                </a:pPr>
              </a:p>
            </p:txBody>
          </p:sp>
          <p:sp>
            <p:nvSpPr>
              <p:cNvPr id="396" name="Shape 396"/>
              <p:cNvSpPr/>
              <p:nvPr/>
            </p:nvSpPr>
            <p:spPr>
              <a:xfrm>
                <a:off x="0" y="124693"/>
                <a:ext cx="720000" cy="24384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 sz="1000">
                    <a:latin typeface="Lato Regular"/>
                    <a:ea typeface="Lato Regular"/>
                    <a:cs typeface="Lato Regular"/>
                    <a:sym typeface="Lato Regular"/>
                  </a:defRPr>
                </a:lvl1pPr>
              </a:lstStyle>
              <a:p>
                <a:pPr/>
                <a:r>
                  <a:t>Cordova</a:t>
                </a:r>
              </a:p>
            </p:txBody>
          </p:sp>
        </p:grpSp>
      </p:grpSp>
      <p:grpSp>
        <p:nvGrpSpPr>
          <p:cNvPr id="408" name="Group 408"/>
          <p:cNvGrpSpPr/>
          <p:nvPr/>
        </p:nvGrpSpPr>
        <p:grpSpPr>
          <a:xfrm>
            <a:off x="3832899" y="999681"/>
            <a:ext cx="734818" cy="1512759"/>
            <a:chOff x="0" y="0"/>
            <a:chExt cx="734816" cy="1512758"/>
          </a:xfrm>
        </p:grpSpPr>
        <p:grpSp>
          <p:nvGrpSpPr>
            <p:cNvPr id="401" name="Group 401"/>
            <p:cNvGrpSpPr/>
            <p:nvPr/>
          </p:nvGrpSpPr>
          <p:grpSpPr>
            <a:xfrm>
              <a:off x="80" y="1167318"/>
              <a:ext cx="720001" cy="345441"/>
              <a:chOff x="0" y="0"/>
              <a:chExt cx="719999" cy="345440"/>
            </a:xfrm>
          </p:grpSpPr>
          <p:sp>
            <p:nvSpPr>
              <p:cNvPr id="399" name="Shape 399"/>
              <p:cNvSpPr/>
              <p:nvPr/>
            </p:nvSpPr>
            <p:spPr>
              <a:xfrm>
                <a:off x="0" y="6244"/>
                <a:ext cx="720000" cy="332952"/>
              </a:xfrm>
              <a:prstGeom prst="rect">
                <a:avLst/>
              </a:prstGeom>
              <a:solidFill>
                <a:srgbClr val="D2D2D2"/>
              </a:solidFill>
              <a:ln w="25400" cap="flat">
                <a:solidFill>
                  <a:schemeClr val="accent1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800">
                    <a:latin typeface="Lato Regular"/>
                    <a:ea typeface="Lato Regular"/>
                    <a:cs typeface="Lato Regular"/>
                    <a:sym typeface="Lato Regular"/>
                  </a:defRPr>
                </a:pPr>
              </a:p>
            </p:txBody>
          </p:sp>
          <p:sp>
            <p:nvSpPr>
              <p:cNvPr id="400" name="Shape 400"/>
              <p:cNvSpPr/>
              <p:nvPr/>
            </p:nvSpPr>
            <p:spPr>
              <a:xfrm>
                <a:off x="0" y="0"/>
                <a:ext cx="720000" cy="3454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 sz="800">
                    <a:latin typeface="Lato Regular"/>
                    <a:ea typeface="Lato Regular"/>
                    <a:cs typeface="Lato Regular"/>
                    <a:sym typeface="Lato Regular"/>
                  </a:defRPr>
                </a:lvl1pPr>
              </a:lstStyle>
              <a:p>
                <a:pPr/>
                <a:r>
                  <a:t>Titanium Module</a:t>
                </a:r>
              </a:p>
            </p:txBody>
          </p:sp>
        </p:grpSp>
        <p:grpSp>
          <p:nvGrpSpPr>
            <p:cNvPr id="404" name="Group 404"/>
            <p:cNvGrpSpPr/>
            <p:nvPr/>
          </p:nvGrpSpPr>
          <p:grpSpPr>
            <a:xfrm>
              <a:off x="0" y="640500"/>
              <a:ext cx="720000" cy="493227"/>
              <a:chOff x="0" y="0"/>
              <a:chExt cx="719999" cy="493225"/>
            </a:xfrm>
          </p:grpSpPr>
          <p:sp>
            <p:nvSpPr>
              <p:cNvPr id="402" name="Shape 402"/>
              <p:cNvSpPr/>
              <p:nvPr/>
            </p:nvSpPr>
            <p:spPr>
              <a:xfrm>
                <a:off x="0" y="0"/>
                <a:ext cx="720000" cy="493226"/>
              </a:xfrm>
              <a:prstGeom prst="rect">
                <a:avLst/>
              </a:prstGeom>
              <a:blipFill rotWithShape="1">
                <a:blip r:embed="rId2"/>
                <a:srcRect l="0" t="0" r="0" b="0"/>
                <a:tile tx="0" ty="0" sx="100000" sy="100000" flip="none" algn="tl"/>
              </a:blipFill>
              <a:ln w="25400" cap="flat">
                <a:solidFill>
                  <a:schemeClr val="accent1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1000">
                    <a:latin typeface="Lato Regular"/>
                    <a:ea typeface="Lato Regular"/>
                    <a:cs typeface="Lato Regular"/>
                    <a:sym typeface="Lato Regular"/>
                  </a:defRPr>
                </a:pPr>
              </a:p>
            </p:txBody>
          </p:sp>
          <p:sp>
            <p:nvSpPr>
              <p:cNvPr id="403" name="Shape 403"/>
              <p:cNvSpPr/>
              <p:nvPr/>
            </p:nvSpPr>
            <p:spPr>
              <a:xfrm>
                <a:off x="0" y="124693"/>
                <a:ext cx="720000" cy="24384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 sz="1000">
                    <a:latin typeface="Lato Regular"/>
                    <a:ea typeface="Lato Regular"/>
                    <a:cs typeface="Lato Regular"/>
                    <a:sym typeface="Lato Regular"/>
                  </a:defRPr>
                </a:lvl1pPr>
              </a:lstStyle>
              <a:p>
                <a:pPr/>
                <a:r>
                  <a:t>Titanium</a:t>
                </a:r>
              </a:p>
            </p:txBody>
          </p:sp>
        </p:grpSp>
        <p:grpSp>
          <p:nvGrpSpPr>
            <p:cNvPr id="407" name="Group 407"/>
            <p:cNvGrpSpPr/>
            <p:nvPr/>
          </p:nvGrpSpPr>
          <p:grpSpPr>
            <a:xfrm>
              <a:off x="14816" y="0"/>
              <a:ext cx="720001" cy="570410"/>
              <a:chOff x="0" y="0"/>
              <a:chExt cx="719999" cy="570409"/>
            </a:xfrm>
          </p:grpSpPr>
          <p:sp>
            <p:nvSpPr>
              <p:cNvPr id="405" name="Shape 405"/>
              <p:cNvSpPr/>
              <p:nvPr/>
            </p:nvSpPr>
            <p:spPr>
              <a:xfrm>
                <a:off x="0" y="0"/>
                <a:ext cx="720000" cy="570410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chemeClr val="accent1"/>
                </a:solidFill>
                <a:prstDash val="dash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1100">
                    <a:latin typeface="Lato Regular"/>
                    <a:ea typeface="Lato Regular"/>
                    <a:cs typeface="Lato Regular"/>
                    <a:sym typeface="Lato Regular"/>
                  </a:defRPr>
                </a:pPr>
              </a:p>
            </p:txBody>
          </p:sp>
          <p:sp>
            <p:nvSpPr>
              <p:cNvPr id="406" name="Shape 406"/>
              <p:cNvSpPr/>
              <p:nvPr/>
            </p:nvSpPr>
            <p:spPr>
              <a:xfrm>
                <a:off x="0" y="156935"/>
                <a:ext cx="720000" cy="25654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 sz="1100">
                    <a:latin typeface="Lato Regular"/>
                    <a:ea typeface="Lato Regular"/>
                    <a:cs typeface="Lato Regular"/>
                    <a:sym typeface="Lato Regular"/>
                  </a:defRPr>
                </a:lvl1pPr>
              </a:lstStyle>
              <a:p>
                <a:pPr/>
                <a:r>
                  <a:t>Your App</a:t>
                </a:r>
              </a:p>
            </p:txBody>
          </p:sp>
        </p:grpSp>
      </p:grpSp>
      <p:grpSp>
        <p:nvGrpSpPr>
          <p:cNvPr id="418" name="Group 418"/>
          <p:cNvGrpSpPr/>
          <p:nvPr/>
        </p:nvGrpSpPr>
        <p:grpSpPr>
          <a:xfrm>
            <a:off x="5304867" y="1008162"/>
            <a:ext cx="734818" cy="1507105"/>
            <a:chOff x="0" y="0"/>
            <a:chExt cx="734816" cy="1507104"/>
          </a:xfrm>
        </p:grpSpPr>
        <p:grpSp>
          <p:nvGrpSpPr>
            <p:cNvPr id="411" name="Group 411"/>
            <p:cNvGrpSpPr/>
            <p:nvPr/>
          </p:nvGrpSpPr>
          <p:grpSpPr>
            <a:xfrm>
              <a:off x="0" y="1161664"/>
              <a:ext cx="720081" cy="345441"/>
              <a:chOff x="0" y="0"/>
              <a:chExt cx="720080" cy="345440"/>
            </a:xfrm>
          </p:grpSpPr>
          <p:sp>
            <p:nvSpPr>
              <p:cNvPr id="409" name="Shape 409"/>
              <p:cNvSpPr/>
              <p:nvPr/>
            </p:nvSpPr>
            <p:spPr>
              <a:xfrm>
                <a:off x="0" y="6244"/>
                <a:ext cx="720081" cy="332952"/>
              </a:xfrm>
              <a:prstGeom prst="rect">
                <a:avLst/>
              </a:prstGeom>
              <a:solidFill>
                <a:srgbClr val="D2D2D2"/>
              </a:solidFill>
              <a:ln w="25400" cap="flat">
                <a:solidFill>
                  <a:schemeClr val="accent1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800">
                    <a:latin typeface="Lato Regular"/>
                    <a:ea typeface="Lato Regular"/>
                    <a:cs typeface="Lato Regular"/>
                    <a:sym typeface="Lato Regular"/>
                  </a:defRPr>
                </a:pPr>
              </a:p>
            </p:txBody>
          </p:sp>
          <p:sp>
            <p:nvSpPr>
              <p:cNvPr id="410" name="Shape 410"/>
              <p:cNvSpPr/>
              <p:nvPr/>
            </p:nvSpPr>
            <p:spPr>
              <a:xfrm>
                <a:off x="0" y="0"/>
                <a:ext cx="720081" cy="3454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 sz="800">
                    <a:latin typeface="Lato Regular"/>
                    <a:ea typeface="Lato Regular"/>
                    <a:cs typeface="Lato Regular"/>
                    <a:sym typeface="Lato Regular"/>
                  </a:defRPr>
                </a:lvl1pPr>
              </a:lstStyle>
              <a:p>
                <a:pPr/>
                <a:r>
                  <a:t>Xamarin Component</a:t>
                </a:r>
              </a:p>
            </p:txBody>
          </p:sp>
        </p:grpSp>
        <p:grpSp>
          <p:nvGrpSpPr>
            <p:cNvPr id="414" name="Group 414"/>
            <p:cNvGrpSpPr/>
            <p:nvPr/>
          </p:nvGrpSpPr>
          <p:grpSpPr>
            <a:xfrm>
              <a:off x="0" y="636764"/>
              <a:ext cx="720000" cy="493227"/>
              <a:chOff x="0" y="0"/>
              <a:chExt cx="719999" cy="493225"/>
            </a:xfrm>
          </p:grpSpPr>
          <p:sp>
            <p:nvSpPr>
              <p:cNvPr id="412" name="Shape 412"/>
              <p:cNvSpPr/>
              <p:nvPr/>
            </p:nvSpPr>
            <p:spPr>
              <a:xfrm>
                <a:off x="0" y="0"/>
                <a:ext cx="720000" cy="493226"/>
              </a:xfrm>
              <a:prstGeom prst="rect">
                <a:avLst/>
              </a:prstGeom>
              <a:blipFill rotWithShape="1">
                <a:blip r:embed="rId2"/>
                <a:srcRect l="0" t="0" r="0" b="0"/>
                <a:tile tx="0" ty="0" sx="100000" sy="100000" flip="none" algn="tl"/>
              </a:blipFill>
              <a:ln w="25400" cap="flat">
                <a:solidFill>
                  <a:schemeClr val="accent1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1000">
                    <a:latin typeface="Lato Regular"/>
                    <a:ea typeface="Lato Regular"/>
                    <a:cs typeface="Lato Regular"/>
                    <a:sym typeface="Lato Regular"/>
                  </a:defRPr>
                </a:pPr>
              </a:p>
            </p:txBody>
          </p:sp>
          <p:sp>
            <p:nvSpPr>
              <p:cNvPr id="413" name="Shape 413"/>
              <p:cNvSpPr/>
              <p:nvPr/>
            </p:nvSpPr>
            <p:spPr>
              <a:xfrm>
                <a:off x="0" y="124693"/>
                <a:ext cx="720000" cy="24384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 sz="1000">
                    <a:latin typeface="Lato Regular"/>
                    <a:ea typeface="Lato Regular"/>
                    <a:cs typeface="Lato Regular"/>
                    <a:sym typeface="Lato Regular"/>
                  </a:defRPr>
                </a:lvl1pPr>
              </a:lstStyle>
              <a:p>
                <a:pPr/>
                <a:r>
                  <a:t>Xamarin</a:t>
                </a:r>
              </a:p>
            </p:txBody>
          </p:sp>
        </p:grpSp>
        <p:grpSp>
          <p:nvGrpSpPr>
            <p:cNvPr id="417" name="Group 417"/>
            <p:cNvGrpSpPr/>
            <p:nvPr/>
          </p:nvGrpSpPr>
          <p:grpSpPr>
            <a:xfrm>
              <a:off x="14816" y="0"/>
              <a:ext cx="720001" cy="570410"/>
              <a:chOff x="0" y="0"/>
              <a:chExt cx="719999" cy="570409"/>
            </a:xfrm>
          </p:grpSpPr>
          <p:sp>
            <p:nvSpPr>
              <p:cNvPr id="415" name="Shape 415"/>
              <p:cNvSpPr/>
              <p:nvPr/>
            </p:nvSpPr>
            <p:spPr>
              <a:xfrm>
                <a:off x="0" y="0"/>
                <a:ext cx="720000" cy="570410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chemeClr val="accent1"/>
                </a:solidFill>
                <a:prstDash val="dash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1100">
                    <a:latin typeface="Lato Regular"/>
                    <a:ea typeface="Lato Regular"/>
                    <a:cs typeface="Lato Regular"/>
                    <a:sym typeface="Lato Regular"/>
                  </a:defRPr>
                </a:pPr>
              </a:p>
            </p:txBody>
          </p:sp>
          <p:sp>
            <p:nvSpPr>
              <p:cNvPr id="416" name="Shape 416"/>
              <p:cNvSpPr/>
              <p:nvPr/>
            </p:nvSpPr>
            <p:spPr>
              <a:xfrm>
                <a:off x="0" y="156935"/>
                <a:ext cx="720000" cy="25654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 sz="1100">
                    <a:latin typeface="Lato Regular"/>
                    <a:ea typeface="Lato Regular"/>
                    <a:cs typeface="Lato Regular"/>
                    <a:sym typeface="Lato Regular"/>
                  </a:defRPr>
                </a:lvl1pPr>
              </a:lstStyle>
              <a:p>
                <a:pPr/>
                <a:r>
                  <a:t>Your App</a:t>
                </a:r>
              </a:p>
            </p:txBody>
          </p:sp>
        </p:grpSp>
      </p:grpSp>
      <p:grpSp>
        <p:nvGrpSpPr>
          <p:cNvPr id="436" name="Group 436"/>
          <p:cNvGrpSpPr/>
          <p:nvPr/>
        </p:nvGrpSpPr>
        <p:grpSpPr>
          <a:xfrm>
            <a:off x="381000" y="2618642"/>
            <a:ext cx="5684946" cy="1108609"/>
            <a:chOff x="0" y="0"/>
            <a:chExt cx="5684945" cy="1108607"/>
          </a:xfrm>
        </p:grpSpPr>
        <p:sp>
          <p:nvSpPr>
            <p:cNvPr id="419" name="Shape 419"/>
            <p:cNvSpPr/>
            <p:nvPr/>
          </p:nvSpPr>
          <p:spPr>
            <a:xfrm>
              <a:off x="0" y="22832"/>
              <a:ext cx="5684946" cy="1085776"/>
            </a:xfrm>
            <a:prstGeom prst="rect">
              <a:avLst/>
            </a:prstGeom>
            <a:solidFill>
              <a:srgbClr val="FFFFFF">
                <a:alpha val="85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100">
                  <a:latin typeface="Lato Regular"/>
                  <a:ea typeface="Lato Regular"/>
                  <a:cs typeface="Lato Regular"/>
                  <a:sym typeface="Lato Regular"/>
                </a:defRPr>
              </a:pPr>
            </a:p>
          </p:txBody>
        </p:sp>
        <p:grpSp>
          <p:nvGrpSpPr>
            <p:cNvPr id="422" name="Group 422"/>
            <p:cNvGrpSpPr/>
            <p:nvPr/>
          </p:nvGrpSpPr>
          <p:grpSpPr>
            <a:xfrm>
              <a:off x="4592886" y="407152"/>
              <a:ext cx="924758" cy="478445"/>
              <a:chOff x="0" y="0"/>
              <a:chExt cx="924757" cy="478444"/>
            </a:xfrm>
          </p:grpSpPr>
          <p:sp>
            <p:nvSpPr>
              <p:cNvPr id="420" name="Shape 420"/>
              <p:cNvSpPr/>
              <p:nvPr/>
            </p:nvSpPr>
            <p:spPr>
              <a:xfrm>
                <a:off x="-1" y="-1"/>
                <a:ext cx="924759" cy="478446"/>
              </a:xfrm>
              <a:prstGeom prst="rect">
                <a:avLst/>
              </a:prstGeom>
              <a:solidFill>
                <a:srgbClr val="D2D2D2"/>
              </a:solidFill>
              <a:ln w="25400" cap="flat">
                <a:solidFill>
                  <a:schemeClr val="accent1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1000">
                    <a:latin typeface="Lato Regular"/>
                    <a:ea typeface="Lato Regular"/>
                    <a:cs typeface="Lato Regular"/>
                    <a:sym typeface="Lato Regular"/>
                  </a:defRPr>
                </a:pPr>
              </a:p>
            </p:txBody>
          </p:sp>
          <p:sp>
            <p:nvSpPr>
              <p:cNvPr id="421" name="Shape 421"/>
              <p:cNvSpPr/>
              <p:nvPr/>
            </p:nvSpPr>
            <p:spPr>
              <a:xfrm>
                <a:off x="-1" y="117301"/>
                <a:ext cx="924759" cy="2438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 sz="1000">
                    <a:latin typeface="Lato Regular"/>
                    <a:ea typeface="Lato Regular"/>
                    <a:cs typeface="Lato Regular"/>
                    <a:sym typeface="Lato Regular"/>
                  </a:defRPr>
                </a:lvl1pPr>
              </a:lstStyle>
              <a:p>
                <a:pPr/>
                <a:r>
                  <a:t>Drawables</a:t>
                </a:r>
              </a:p>
            </p:txBody>
          </p:sp>
        </p:grpSp>
        <p:grpSp>
          <p:nvGrpSpPr>
            <p:cNvPr id="425" name="Group 425"/>
            <p:cNvGrpSpPr/>
            <p:nvPr/>
          </p:nvGrpSpPr>
          <p:grpSpPr>
            <a:xfrm>
              <a:off x="1230401" y="404886"/>
              <a:ext cx="924758" cy="478445"/>
              <a:chOff x="0" y="0"/>
              <a:chExt cx="924757" cy="478444"/>
            </a:xfrm>
          </p:grpSpPr>
          <p:sp>
            <p:nvSpPr>
              <p:cNvPr id="423" name="Shape 423"/>
              <p:cNvSpPr/>
              <p:nvPr/>
            </p:nvSpPr>
            <p:spPr>
              <a:xfrm>
                <a:off x="-1" y="-1"/>
                <a:ext cx="924759" cy="478446"/>
              </a:xfrm>
              <a:prstGeom prst="rect">
                <a:avLst/>
              </a:prstGeom>
              <a:solidFill>
                <a:srgbClr val="D2D2D2"/>
              </a:solidFill>
              <a:ln w="25400" cap="flat">
                <a:solidFill>
                  <a:schemeClr val="accent1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1000">
                    <a:latin typeface="Lato Regular"/>
                    <a:ea typeface="Lato Regular"/>
                    <a:cs typeface="Lato Regular"/>
                    <a:sym typeface="Lato Regular"/>
                  </a:defRPr>
                </a:pPr>
              </a:p>
            </p:txBody>
          </p:sp>
          <p:sp>
            <p:nvSpPr>
              <p:cNvPr id="424" name="Shape 424"/>
              <p:cNvSpPr/>
              <p:nvPr/>
            </p:nvSpPr>
            <p:spPr>
              <a:xfrm>
                <a:off x="-1" y="117301"/>
                <a:ext cx="924759" cy="2438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 sz="1000">
                    <a:latin typeface="Lato Regular"/>
                    <a:ea typeface="Lato Regular"/>
                    <a:cs typeface="Lato Regular"/>
                    <a:sym typeface="Lato Regular"/>
                  </a:defRPr>
                </a:lvl1pPr>
              </a:lstStyle>
              <a:p>
                <a:pPr/>
                <a:r>
                  <a:t>GeoObjects</a:t>
                </a:r>
              </a:p>
            </p:txBody>
          </p:sp>
        </p:grpSp>
        <p:grpSp>
          <p:nvGrpSpPr>
            <p:cNvPr id="428" name="Group 428"/>
            <p:cNvGrpSpPr/>
            <p:nvPr/>
          </p:nvGrpSpPr>
          <p:grpSpPr>
            <a:xfrm>
              <a:off x="109572" y="404886"/>
              <a:ext cx="924758" cy="478445"/>
              <a:chOff x="0" y="0"/>
              <a:chExt cx="924757" cy="478444"/>
            </a:xfrm>
          </p:grpSpPr>
          <p:sp>
            <p:nvSpPr>
              <p:cNvPr id="426" name="Shape 426"/>
              <p:cNvSpPr/>
              <p:nvPr/>
            </p:nvSpPr>
            <p:spPr>
              <a:xfrm>
                <a:off x="-1" y="-1"/>
                <a:ext cx="924759" cy="478446"/>
              </a:xfrm>
              <a:prstGeom prst="rect">
                <a:avLst/>
              </a:prstGeom>
              <a:solidFill>
                <a:srgbClr val="D2D2D2"/>
              </a:solidFill>
              <a:ln w="25400" cap="flat">
                <a:solidFill>
                  <a:schemeClr val="accent1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1000">
                    <a:latin typeface="Lato Regular"/>
                    <a:ea typeface="Lato Regular"/>
                    <a:cs typeface="Lato Regular"/>
                    <a:sym typeface="Lato Regular"/>
                  </a:defRPr>
                </a:pPr>
              </a:p>
            </p:txBody>
          </p:sp>
          <p:sp>
            <p:nvSpPr>
              <p:cNvPr id="427" name="Shape 427"/>
              <p:cNvSpPr/>
              <p:nvPr/>
            </p:nvSpPr>
            <p:spPr>
              <a:xfrm>
                <a:off x="-1" y="41102"/>
                <a:ext cx="924759" cy="3962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 sz="1000">
                    <a:latin typeface="Lato Regular"/>
                    <a:ea typeface="Lato Regular"/>
                    <a:cs typeface="Lato Regular"/>
                    <a:sym typeface="Lato Regular"/>
                  </a:defRPr>
                </a:lvl1pPr>
              </a:lstStyle>
              <a:p>
                <a:pPr/>
                <a:r>
                  <a:t>Client/Cloud Tracker</a:t>
                </a:r>
              </a:p>
            </p:txBody>
          </p:sp>
        </p:grpSp>
        <p:grpSp>
          <p:nvGrpSpPr>
            <p:cNvPr id="431" name="Group 431"/>
            <p:cNvGrpSpPr/>
            <p:nvPr/>
          </p:nvGrpSpPr>
          <p:grpSpPr>
            <a:xfrm>
              <a:off x="3472057" y="407152"/>
              <a:ext cx="924758" cy="478445"/>
              <a:chOff x="0" y="0"/>
              <a:chExt cx="924757" cy="478444"/>
            </a:xfrm>
          </p:grpSpPr>
          <p:sp>
            <p:nvSpPr>
              <p:cNvPr id="429" name="Shape 429"/>
              <p:cNvSpPr/>
              <p:nvPr/>
            </p:nvSpPr>
            <p:spPr>
              <a:xfrm>
                <a:off x="-1" y="-1"/>
                <a:ext cx="924759" cy="478446"/>
              </a:xfrm>
              <a:prstGeom prst="rect">
                <a:avLst/>
              </a:prstGeom>
              <a:solidFill>
                <a:srgbClr val="D2D2D2"/>
              </a:solidFill>
              <a:ln w="25400" cap="flat">
                <a:solidFill>
                  <a:schemeClr val="accent1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1000">
                    <a:latin typeface="Lato Regular"/>
                    <a:ea typeface="Lato Regular"/>
                    <a:cs typeface="Lato Regular"/>
                    <a:sym typeface="Lato Regular"/>
                  </a:defRPr>
                </a:pPr>
              </a:p>
            </p:txBody>
          </p:sp>
          <p:sp>
            <p:nvSpPr>
              <p:cNvPr id="430" name="Shape 430"/>
              <p:cNvSpPr/>
              <p:nvPr/>
            </p:nvSpPr>
            <p:spPr>
              <a:xfrm>
                <a:off x="-1" y="117301"/>
                <a:ext cx="924759" cy="2438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 sz="1000">
                    <a:latin typeface="Lato Regular"/>
                    <a:ea typeface="Lato Regular"/>
                    <a:cs typeface="Lato Regular"/>
                    <a:sym typeface="Lato Regular"/>
                  </a:defRPr>
                </a:lvl1pPr>
              </a:lstStyle>
              <a:p>
                <a:pPr/>
                <a:r>
                  <a:t>Radar</a:t>
                </a:r>
              </a:p>
            </p:txBody>
          </p:sp>
        </p:grpSp>
        <p:grpSp>
          <p:nvGrpSpPr>
            <p:cNvPr id="434" name="Group 434"/>
            <p:cNvGrpSpPr/>
            <p:nvPr/>
          </p:nvGrpSpPr>
          <p:grpSpPr>
            <a:xfrm>
              <a:off x="2351229" y="407087"/>
              <a:ext cx="924758" cy="478445"/>
              <a:chOff x="0" y="0"/>
              <a:chExt cx="924757" cy="478444"/>
            </a:xfrm>
          </p:grpSpPr>
          <p:sp>
            <p:nvSpPr>
              <p:cNvPr id="432" name="Shape 432"/>
              <p:cNvSpPr/>
              <p:nvPr/>
            </p:nvSpPr>
            <p:spPr>
              <a:xfrm>
                <a:off x="-1" y="-1"/>
                <a:ext cx="924759" cy="478446"/>
              </a:xfrm>
              <a:prstGeom prst="rect">
                <a:avLst/>
              </a:prstGeom>
              <a:solidFill>
                <a:srgbClr val="D2D2D2"/>
              </a:solidFill>
              <a:ln w="25400" cap="flat">
                <a:solidFill>
                  <a:schemeClr val="accent1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1000">
                    <a:latin typeface="Lato Regular"/>
                    <a:ea typeface="Lato Regular"/>
                    <a:cs typeface="Lato Regular"/>
                    <a:sym typeface="Lato Regular"/>
                  </a:defRPr>
                </a:pPr>
              </a:p>
            </p:txBody>
          </p:sp>
          <p:sp>
            <p:nvSpPr>
              <p:cNvPr id="433" name="Shape 433"/>
              <p:cNvSpPr/>
              <p:nvPr/>
            </p:nvSpPr>
            <p:spPr>
              <a:xfrm>
                <a:off x="-1" y="117301"/>
                <a:ext cx="924759" cy="2438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 sz="1000">
                    <a:latin typeface="Lato Regular"/>
                    <a:ea typeface="Lato Regular"/>
                    <a:cs typeface="Lato Regular"/>
                    <a:sym typeface="Lato Regular"/>
                  </a:defRPr>
                </a:lvl1pPr>
              </a:lstStyle>
              <a:p>
                <a:pPr/>
                <a:r>
                  <a:t>Context</a:t>
                </a:r>
              </a:p>
            </p:txBody>
          </p:sp>
        </p:grpSp>
        <p:sp>
          <p:nvSpPr>
            <p:cNvPr id="435" name="Shape 435"/>
            <p:cNvSpPr/>
            <p:nvPr/>
          </p:nvSpPr>
          <p:spPr>
            <a:xfrm>
              <a:off x="1312791" y="-1"/>
              <a:ext cx="3456383" cy="231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900">
                  <a:latin typeface="Lato Regular"/>
                  <a:ea typeface="Lato Regular"/>
                  <a:cs typeface="Lato Regular"/>
                  <a:sym typeface="Lato Regular"/>
                </a:defRPr>
              </a:lvl1pPr>
            </a:lstStyle>
            <a:p>
              <a:pPr/>
              <a:r>
                <a:t>Wikitude JavaScript API</a:t>
              </a:r>
            </a:p>
          </p:txBody>
        </p:sp>
      </p:grpSp>
      <p:sp>
        <p:nvSpPr>
          <p:cNvPr id="437" name="Shape 437"/>
          <p:cNvSpPr/>
          <p:nvPr>
            <p:ph type="sldNum" sz="quarter" idx="2"/>
          </p:nvPr>
        </p:nvSpPr>
        <p:spPr>
          <a:xfrm>
            <a:off x="8887559" y="5409236"/>
            <a:ext cx="173882" cy="1778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452" name="Group 452"/>
          <p:cNvGrpSpPr/>
          <p:nvPr/>
        </p:nvGrpSpPr>
        <p:grpSpPr>
          <a:xfrm>
            <a:off x="381000" y="3878670"/>
            <a:ext cx="5684946" cy="571487"/>
            <a:chOff x="0" y="0"/>
            <a:chExt cx="5684945" cy="571485"/>
          </a:xfrm>
        </p:grpSpPr>
        <p:sp>
          <p:nvSpPr>
            <p:cNvPr id="438" name="Shape 438"/>
            <p:cNvSpPr/>
            <p:nvPr/>
          </p:nvSpPr>
          <p:spPr>
            <a:xfrm>
              <a:off x="0" y="7313"/>
              <a:ext cx="5684946" cy="564173"/>
            </a:xfrm>
            <a:prstGeom prst="rect">
              <a:avLst/>
            </a:prstGeom>
            <a:solidFill>
              <a:srgbClr val="FFFFFF">
                <a:alpha val="85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100">
                  <a:latin typeface="Lato Regular"/>
                  <a:ea typeface="Lato Regular"/>
                  <a:cs typeface="Lato Regular"/>
                  <a:sym typeface="Lato Regular"/>
                </a:defRPr>
              </a:pPr>
            </a:p>
          </p:txBody>
        </p:sp>
        <p:sp>
          <p:nvSpPr>
            <p:cNvPr id="439" name="Shape 439"/>
            <p:cNvSpPr/>
            <p:nvPr/>
          </p:nvSpPr>
          <p:spPr>
            <a:xfrm>
              <a:off x="1312791" y="-1"/>
              <a:ext cx="3456383" cy="231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900">
                  <a:latin typeface="Lato Regular"/>
                  <a:ea typeface="Lato Regular"/>
                  <a:cs typeface="Lato Regular"/>
                  <a:sym typeface="Lato Regular"/>
                </a:defRPr>
              </a:lvl1pPr>
            </a:lstStyle>
            <a:p>
              <a:pPr/>
              <a:r>
                <a:t>iOS/Android Layer</a:t>
              </a:r>
            </a:p>
          </p:txBody>
        </p:sp>
        <p:grpSp>
          <p:nvGrpSpPr>
            <p:cNvPr id="442" name="Group 442"/>
            <p:cNvGrpSpPr/>
            <p:nvPr/>
          </p:nvGrpSpPr>
          <p:grpSpPr>
            <a:xfrm>
              <a:off x="330594" y="289399"/>
              <a:ext cx="924758" cy="243841"/>
              <a:chOff x="0" y="0"/>
              <a:chExt cx="924757" cy="243840"/>
            </a:xfrm>
          </p:grpSpPr>
          <p:sp>
            <p:nvSpPr>
              <p:cNvPr id="440" name="Shape 440"/>
              <p:cNvSpPr/>
              <p:nvPr/>
            </p:nvSpPr>
            <p:spPr>
              <a:xfrm>
                <a:off x="0" y="12764"/>
                <a:ext cx="924758" cy="218441"/>
              </a:xfrm>
              <a:prstGeom prst="rect">
                <a:avLst/>
              </a:prstGeom>
              <a:solidFill>
                <a:srgbClr val="D2D2D2"/>
              </a:solidFill>
              <a:ln w="25400" cap="flat">
                <a:solidFill>
                  <a:schemeClr val="accent1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1000">
                    <a:latin typeface="Lato Regular"/>
                    <a:ea typeface="Lato Regular"/>
                    <a:cs typeface="Lato Regular"/>
                    <a:sym typeface="Lato Regular"/>
                  </a:defRPr>
                </a:pPr>
              </a:p>
            </p:txBody>
          </p:sp>
          <p:sp>
            <p:nvSpPr>
              <p:cNvPr id="441" name="Shape 441"/>
              <p:cNvSpPr/>
              <p:nvPr/>
            </p:nvSpPr>
            <p:spPr>
              <a:xfrm>
                <a:off x="162772" y="0"/>
                <a:ext cx="599213" cy="2438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noAutofit/>
              </a:bodyPr>
              <a:lstStyle>
                <a:lvl1pPr algn="ctr">
                  <a:defRPr sz="1000">
                    <a:latin typeface="Lato Regular"/>
                    <a:ea typeface="Lato Regular"/>
                    <a:cs typeface="Lato Regular"/>
                    <a:sym typeface="Lato Regular"/>
                  </a:defRPr>
                </a:lvl1pPr>
              </a:lstStyle>
              <a:p>
                <a:pPr/>
                <a:r>
                  <a:t>Camera</a:t>
                </a:r>
              </a:p>
            </p:txBody>
          </p:sp>
        </p:grpSp>
        <p:grpSp>
          <p:nvGrpSpPr>
            <p:cNvPr id="445" name="Group 445"/>
            <p:cNvGrpSpPr/>
            <p:nvPr/>
          </p:nvGrpSpPr>
          <p:grpSpPr>
            <a:xfrm>
              <a:off x="1678294" y="289399"/>
              <a:ext cx="924758" cy="243841"/>
              <a:chOff x="0" y="0"/>
              <a:chExt cx="924757" cy="243840"/>
            </a:xfrm>
          </p:grpSpPr>
          <p:sp>
            <p:nvSpPr>
              <p:cNvPr id="443" name="Shape 443"/>
              <p:cNvSpPr/>
              <p:nvPr/>
            </p:nvSpPr>
            <p:spPr>
              <a:xfrm>
                <a:off x="0" y="12764"/>
                <a:ext cx="924758" cy="218441"/>
              </a:xfrm>
              <a:prstGeom prst="rect">
                <a:avLst/>
              </a:prstGeom>
              <a:solidFill>
                <a:srgbClr val="D2D2D2"/>
              </a:solidFill>
              <a:ln w="25400" cap="flat">
                <a:solidFill>
                  <a:schemeClr val="accent1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1000">
                    <a:latin typeface="Lato Regular"/>
                    <a:ea typeface="Lato Regular"/>
                    <a:cs typeface="Lato Regular"/>
                    <a:sym typeface="Lato Regular"/>
                  </a:defRPr>
                </a:pPr>
              </a:p>
            </p:txBody>
          </p:sp>
          <p:sp>
            <p:nvSpPr>
              <p:cNvPr id="444" name="Shape 444"/>
              <p:cNvSpPr/>
              <p:nvPr/>
            </p:nvSpPr>
            <p:spPr>
              <a:xfrm>
                <a:off x="162773" y="0"/>
                <a:ext cx="599212" cy="2438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noAutofit/>
              </a:bodyPr>
              <a:lstStyle>
                <a:lvl1pPr algn="ctr">
                  <a:defRPr sz="1000">
                    <a:latin typeface="Lato Regular"/>
                    <a:ea typeface="Lato Regular"/>
                    <a:cs typeface="Lato Regular"/>
                    <a:sym typeface="Lato Regular"/>
                  </a:defRPr>
                </a:lvl1pPr>
              </a:lstStyle>
              <a:p>
                <a:pPr/>
                <a:r>
                  <a:t>Gyro</a:t>
                </a:r>
              </a:p>
            </p:txBody>
          </p:sp>
        </p:grpSp>
        <p:grpSp>
          <p:nvGrpSpPr>
            <p:cNvPr id="448" name="Group 448"/>
            <p:cNvGrpSpPr/>
            <p:nvPr/>
          </p:nvGrpSpPr>
          <p:grpSpPr>
            <a:xfrm>
              <a:off x="4373695" y="277920"/>
              <a:ext cx="930100" cy="243841"/>
              <a:chOff x="0" y="0"/>
              <a:chExt cx="930099" cy="243840"/>
            </a:xfrm>
          </p:grpSpPr>
          <p:sp>
            <p:nvSpPr>
              <p:cNvPr id="446" name="Shape 446"/>
              <p:cNvSpPr/>
              <p:nvPr/>
            </p:nvSpPr>
            <p:spPr>
              <a:xfrm>
                <a:off x="0" y="12700"/>
                <a:ext cx="924758" cy="218441"/>
              </a:xfrm>
              <a:prstGeom prst="rect">
                <a:avLst/>
              </a:prstGeom>
              <a:solidFill>
                <a:srgbClr val="D2D2D2"/>
              </a:solidFill>
              <a:ln w="25400" cap="flat">
                <a:solidFill>
                  <a:schemeClr val="accent1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1000">
                    <a:latin typeface="Lato Regular"/>
                    <a:ea typeface="Lato Regular"/>
                    <a:cs typeface="Lato Regular"/>
                    <a:sym typeface="Lato Regular"/>
                  </a:defRPr>
                </a:pPr>
              </a:p>
            </p:txBody>
          </p:sp>
          <p:sp>
            <p:nvSpPr>
              <p:cNvPr id="447" name="Shape 447"/>
              <p:cNvSpPr/>
              <p:nvPr/>
            </p:nvSpPr>
            <p:spPr>
              <a:xfrm>
                <a:off x="5342" y="0"/>
                <a:ext cx="924758" cy="2438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noAutofit/>
              </a:bodyPr>
              <a:lstStyle>
                <a:lvl1pPr algn="ctr">
                  <a:defRPr sz="1000">
                    <a:latin typeface="Lato Regular"/>
                    <a:ea typeface="Lato Regular"/>
                    <a:cs typeface="Lato Regular"/>
                    <a:sym typeface="Lato Regular"/>
                  </a:defRPr>
                </a:lvl1pPr>
              </a:lstStyle>
              <a:p>
                <a:pPr/>
                <a:r>
                  <a:t>OpenGL ES 2</a:t>
                </a:r>
              </a:p>
            </p:txBody>
          </p:sp>
        </p:grpSp>
        <p:grpSp>
          <p:nvGrpSpPr>
            <p:cNvPr id="451" name="Group 451"/>
            <p:cNvGrpSpPr/>
            <p:nvPr/>
          </p:nvGrpSpPr>
          <p:grpSpPr>
            <a:xfrm>
              <a:off x="3025994" y="289464"/>
              <a:ext cx="924758" cy="243841"/>
              <a:chOff x="0" y="64"/>
              <a:chExt cx="924757" cy="243840"/>
            </a:xfrm>
          </p:grpSpPr>
          <p:sp>
            <p:nvSpPr>
              <p:cNvPr id="449" name="Shape 449"/>
              <p:cNvSpPr/>
              <p:nvPr/>
            </p:nvSpPr>
            <p:spPr>
              <a:xfrm>
                <a:off x="0" y="12764"/>
                <a:ext cx="924758" cy="218441"/>
              </a:xfrm>
              <a:prstGeom prst="rect">
                <a:avLst/>
              </a:prstGeom>
              <a:solidFill>
                <a:srgbClr val="D2D2D2"/>
              </a:solidFill>
              <a:ln w="25400" cap="flat">
                <a:solidFill>
                  <a:schemeClr val="accent1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1000">
                    <a:latin typeface="Lato Regular"/>
                    <a:ea typeface="Lato Regular"/>
                    <a:cs typeface="Lato Regular"/>
                    <a:sym typeface="Lato Regular"/>
                  </a:defRPr>
                </a:pPr>
              </a:p>
            </p:txBody>
          </p:sp>
          <p:sp>
            <p:nvSpPr>
              <p:cNvPr id="450" name="Shape 450"/>
              <p:cNvSpPr/>
              <p:nvPr/>
            </p:nvSpPr>
            <p:spPr>
              <a:xfrm>
                <a:off x="105394" y="64"/>
                <a:ext cx="713969" cy="2438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noAutofit/>
              </a:bodyPr>
              <a:lstStyle>
                <a:lvl1pPr algn="ctr">
                  <a:defRPr sz="1000">
                    <a:latin typeface="Lato Regular"/>
                    <a:ea typeface="Lato Regular"/>
                    <a:cs typeface="Lato Regular"/>
                    <a:sym typeface="Lato Regular"/>
                  </a:defRPr>
                </a:lvl1pPr>
              </a:lstStyle>
              <a:p>
                <a:pPr/>
                <a:r>
                  <a:t>Compass</a:t>
                </a:r>
              </a:p>
            </p:txBody>
          </p:sp>
        </p:grpSp>
      </p:grpSp>
      <p:grpSp>
        <p:nvGrpSpPr>
          <p:cNvPr id="470" name="Group 470"/>
          <p:cNvGrpSpPr/>
          <p:nvPr/>
        </p:nvGrpSpPr>
        <p:grpSpPr>
          <a:xfrm>
            <a:off x="380999" y="4601576"/>
            <a:ext cx="5684947" cy="981668"/>
            <a:chOff x="0" y="0"/>
            <a:chExt cx="5684946" cy="981667"/>
          </a:xfrm>
        </p:grpSpPr>
        <p:sp>
          <p:nvSpPr>
            <p:cNvPr id="453" name="Shape 453"/>
            <p:cNvSpPr/>
            <p:nvPr/>
          </p:nvSpPr>
          <p:spPr>
            <a:xfrm>
              <a:off x="0" y="0"/>
              <a:ext cx="5684947" cy="981668"/>
            </a:xfrm>
            <a:prstGeom prst="rect">
              <a:avLst/>
            </a:prstGeom>
            <a:solidFill>
              <a:srgbClr val="FFFFFF">
                <a:alpha val="85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100">
                  <a:latin typeface="Lato Regular"/>
                  <a:ea typeface="Lato Regular"/>
                  <a:cs typeface="Lato Regular"/>
                  <a:sym typeface="Lato Regular"/>
                </a:defRPr>
              </a:pPr>
            </a:p>
          </p:txBody>
        </p:sp>
        <p:grpSp>
          <p:nvGrpSpPr>
            <p:cNvPr id="456" name="Group 456"/>
            <p:cNvGrpSpPr/>
            <p:nvPr/>
          </p:nvGrpSpPr>
          <p:grpSpPr>
            <a:xfrm>
              <a:off x="2374412" y="268138"/>
              <a:ext cx="936121" cy="576065"/>
              <a:chOff x="0" y="0"/>
              <a:chExt cx="936119" cy="576064"/>
            </a:xfrm>
          </p:grpSpPr>
          <p:sp>
            <p:nvSpPr>
              <p:cNvPr id="454" name="Shape 454"/>
              <p:cNvSpPr/>
              <p:nvPr/>
            </p:nvSpPr>
            <p:spPr>
              <a:xfrm>
                <a:off x="0" y="-1"/>
                <a:ext cx="936120" cy="576066"/>
              </a:xfrm>
              <a:prstGeom prst="rect">
                <a:avLst/>
              </a:prstGeom>
              <a:solidFill>
                <a:srgbClr val="D2D2D2"/>
              </a:solidFill>
              <a:ln w="25400" cap="flat">
                <a:solidFill>
                  <a:schemeClr val="accent1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</a:p>
            </p:txBody>
          </p:sp>
          <p:sp>
            <p:nvSpPr>
              <p:cNvPr id="455" name="Shape 455"/>
              <p:cNvSpPr/>
              <p:nvPr/>
            </p:nvSpPr>
            <p:spPr>
              <a:xfrm>
                <a:off x="0" y="102611"/>
                <a:ext cx="936120" cy="3708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/>
              <a:p>
                <a:pPr algn="ctr">
                  <a:defRPr sz="900">
                    <a:latin typeface="Lato Regular"/>
                    <a:ea typeface="Lato Regular"/>
                    <a:cs typeface="Lato Regular"/>
                    <a:sym typeface="Lato Regular"/>
                  </a:defRPr>
                </a:pPr>
                <a:r>
                  <a:t>2D On-Device</a:t>
                </a:r>
              </a:p>
              <a:p>
                <a:pPr algn="ctr">
                  <a:defRPr sz="900">
                    <a:latin typeface="Lato Regular"/>
                    <a:ea typeface="Lato Regular"/>
                    <a:cs typeface="Lato Regular"/>
                    <a:sym typeface="Lato Regular"/>
                  </a:defRPr>
                </a:pPr>
                <a:r>
                  <a:t>Reco &amp; Tracking</a:t>
                </a:r>
              </a:p>
            </p:txBody>
          </p:sp>
        </p:grpSp>
        <p:grpSp>
          <p:nvGrpSpPr>
            <p:cNvPr id="459" name="Group 459"/>
            <p:cNvGrpSpPr/>
            <p:nvPr/>
          </p:nvGrpSpPr>
          <p:grpSpPr>
            <a:xfrm>
              <a:off x="3412087" y="268138"/>
              <a:ext cx="936001" cy="576000"/>
              <a:chOff x="0" y="0"/>
              <a:chExt cx="936000" cy="575998"/>
            </a:xfrm>
          </p:grpSpPr>
          <p:sp>
            <p:nvSpPr>
              <p:cNvPr id="457" name="Shape 457"/>
              <p:cNvSpPr/>
              <p:nvPr/>
            </p:nvSpPr>
            <p:spPr>
              <a:xfrm>
                <a:off x="-1" y="0"/>
                <a:ext cx="936002" cy="575999"/>
              </a:xfrm>
              <a:prstGeom prst="rect">
                <a:avLst/>
              </a:prstGeom>
              <a:solidFill>
                <a:srgbClr val="D2D2D2"/>
              </a:solidFill>
              <a:ln w="25400" cap="flat">
                <a:solidFill>
                  <a:schemeClr val="accent1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1000">
                    <a:latin typeface="Lato Regular"/>
                    <a:ea typeface="Lato Regular"/>
                    <a:cs typeface="Lato Regular"/>
                    <a:sym typeface="Lato Regular"/>
                  </a:defRPr>
                </a:pPr>
              </a:p>
            </p:txBody>
          </p:sp>
          <p:sp>
            <p:nvSpPr>
              <p:cNvPr id="458" name="Shape 458"/>
              <p:cNvSpPr/>
              <p:nvPr/>
            </p:nvSpPr>
            <p:spPr>
              <a:xfrm>
                <a:off x="-1" y="89879"/>
                <a:ext cx="936002" cy="3962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 sz="1000">
                    <a:latin typeface="Lato Regular"/>
                    <a:ea typeface="Lato Regular"/>
                    <a:cs typeface="Lato Regular"/>
                    <a:sym typeface="Lato Regular"/>
                  </a:defRPr>
                </a:lvl1pPr>
              </a:lstStyle>
              <a:p>
                <a:pPr/>
                <a:r>
                  <a:t>2D Cloud Reco</a:t>
                </a:r>
              </a:p>
            </p:txBody>
          </p:sp>
        </p:grpSp>
        <p:grpSp>
          <p:nvGrpSpPr>
            <p:cNvPr id="462" name="Group 462"/>
            <p:cNvGrpSpPr/>
            <p:nvPr/>
          </p:nvGrpSpPr>
          <p:grpSpPr>
            <a:xfrm>
              <a:off x="1323752" y="268138"/>
              <a:ext cx="931455" cy="576000"/>
              <a:chOff x="0" y="0"/>
              <a:chExt cx="931453" cy="575998"/>
            </a:xfrm>
          </p:grpSpPr>
          <p:sp>
            <p:nvSpPr>
              <p:cNvPr id="460" name="Shape 460"/>
              <p:cNvSpPr/>
              <p:nvPr/>
            </p:nvSpPr>
            <p:spPr>
              <a:xfrm>
                <a:off x="0" y="0"/>
                <a:ext cx="931454" cy="575999"/>
              </a:xfrm>
              <a:prstGeom prst="rect">
                <a:avLst/>
              </a:prstGeom>
              <a:solidFill>
                <a:srgbClr val="D2D2D2"/>
              </a:solidFill>
              <a:ln w="25400" cap="flat">
                <a:solidFill>
                  <a:schemeClr val="accent1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1000">
                    <a:latin typeface="Lato Regular"/>
                    <a:ea typeface="Lato Regular"/>
                    <a:cs typeface="Lato Regular"/>
                    <a:sym typeface="Lato Regular"/>
                  </a:defRPr>
                </a:pPr>
              </a:p>
            </p:txBody>
          </p:sp>
          <p:sp>
            <p:nvSpPr>
              <p:cNvPr id="461" name="Shape 461"/>
              <p:cNvSpPr/>
              <p:nvPr/>
            </p:nvSpPr>
            <p:spPr>
              <a:xfrm>
                <a:off x="0" y="89879"/>
                <a:ext cx="931454" cy="3962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 sz="1000">
                    <a:latin typeface="Lato Regular"/>
                    <a:ea typeface="Lato Regular"/>
                    <a:cs typeface="Lato Regular"/>
                    <a:sym typeface="Lato Regular"/>
                  </a:defRPr>
                </a:lvl1pPr>
              </a:lstStyle>
              <a:p>
                <a:pPr/>
                <a:r>
                  <a:t>3D Reco &amp; Tracking</a:t>
                </a:r>
              </a:p>
            </p:txBody>
          </p:sp>
        </p:grpSp>
        <p:grpSp>
          <p:nvGrpSpPr>
            <p:cNvPr id="465" name="Group 465"/>
            <p:cNvGrpSpPr/>
            <p:nvPr/>
          </p:nvGrpSpPr>
          <p:grpSpPr>
            <a:xfrm>
              <a:off x="251046" y="268203"/>
              <a:ext cx="931455" cy="576000"/>
              <a:chOff x="0" y="0"/>
              <a:chExt cx="931453" cy="575998"/>
            </a:xfrm>
          </p:grpSpPr>
          <p:sp>
            <p:nvSpPr>
              <p:cNvPr id="463" name="Shape 463"/>
              <p:cNvSpPr/>
              <p:nvPr/>
            </p:nvSpPr>
            <p:spPr>
              <a:xfrm>
                <a:off x="0" y="0"/>
                <a:ext cx="931454" cy="575999"/>
              </a:xfrm>
              <a:prstGeom prst="rect">
                <a:avLst/>
              </a:prstGeom>
              <a:solidFill>
                <a:srgbClr val="D2D2D2"/>
              </a:solidFill>
              <a:ln w="25400" cap="flat">
                <a:solidFill>
                  <a:schemeClr val="accent1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</a:p>
            </p:txBody>
          </p:sp>
          <p:sp>
            <p:nvSpPr>
              <p:cNvPr id="464" name="Shape 464"/>
              <p:cNvSpPr/>
              <p:nvPr/>
            </p:nvSpPr>
            <p:spPr>
              <a:xfrm>
                <a:off x="0" y="89879"/>
                <a:ext cx="931454" cy="3962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 sz="1000">
                    <a:latin typeface="Lato Regular"/>
                    <a:ea typeface="Lato Regular"/>
                    <a:cs typeface="Lato Regular"/>
                    <a:sym typeface="Lato Regular"/>
                  </a:defRPr>
                </a:lvl1pPr>
              </a:lstStyle>
              <a:p>
                <a:pPr/>
                <a:r>
                  <a:t>OpenGL ES 2 Rendering</a:t>
                </a:r>
              </a:p>
            </p:txBody>
          </p:sp>
        </p:grpSp>
        <p:grpSp>
          <p:nvGrpSpPr>
            <p:cNvPr id="468" name="Group 468"/>
            <p:cNvGrpSpPr/>
            <p:nvPr/>
          </p:nvGrpSpPr>
          <p:grpSpPr>
            <a:xfrm>
              <a:off x="4457898" y="268138"/>
              <a:ext cx="936001" cy="576000"/>
              <a:chOff x="0" y="0"/>
              <a:chExt cx="936000" cy="575998"/>
            </a:xfrm>
          </p:grpSpPr>
          <p:sp>
            <p:nvSpPr>
              <p:cNvPr id="466" name="Shape 466"/>
              <p:cNvSpPr/>
              <p:nvPr/>
            </p:nvSpPr>
            <p:spPr>
              <a:xfrm>
                <a:off x="-1" y="0"/>
                <a:ext cx="936002" cy="575999"/>
              </a:xfrm>
              <a:prstGeom prst="rect">
                <a:avLst/>
              </a:prstGeom>
              <a:solidFill>
                <a:srgbClr val="D2D2D2"/>
              </a:solidFill>
              <a:ln w="25400" cap="flat">
                <a:solidFill>
                  <a:schemeClr val="accent1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</a:p>
            </p:txBody>
          </p:sp>
          <p:sp>
            <p:nvSpPr>
              <p:cNvPr id="467" name="Shape 467"/>
              <p:cNvSpPr/>
              <p:nvPr/>
            </p:nvSpPr>
            <p:spPr>
              <a:xfrm>
                <a:off x="-1" y="89879"/>
                <a:ext cx="936002" cy="3962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 sz="1000">
                    <a:latin typeface="Lato Regular"/>
                    <a:ea typeface="Lato Regular"/>
                    <a:cs typeface="Lato Regular"/>
                    <a:sym typeface="Lato Regular"/>
                  </a:defRPr>
                </a:lvl1pPr>
              </a:lstStyle>
              <a:p>
                <a:pPr/>
                <a:r>
                  <a:t>Plugin Manager</a:t>
                </a:r>
              </a:p>
            </p:txBody>
          </p:sp>
        </p:grpSp>
        <p:sp>
          <p:nvSpPr>
            <p:cNvPr id="469" name="Shape 469"/>
            <p:cNvSpPr/>
            <p:nvPr/>
          </p:nvSpPr>
          <p:spPr>
            <a:xfrm>
              <a:off x="1310059" y="2275"/>
              <a:ext cx="3456383" cy="231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900">
                  <a:latin typeface="Lato Regular"/>
                  <a:ea typeface="Lato Regular"/>
                  <a:cs typeface="Lato Regular"/>
                  <a:sym typeface="Lato Regular"/>
                </a:defRPr>
              </a:lvl1pPr>
            </a:lstStyle>
            <a:p>
              <a:pPr/>
              <a:r>
                <a:t>C++ Layer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250">
        <p:dissolve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500"/>
                                        <p:tgtEl>
                                          <p:spTgt spid="4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2" dur="1000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7" dur="100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nodeType="clickEffect" presetID="9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2" dur="1000"/>
                                        <p:tgtEl>
                                          <p:spTgt spid="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Class="entr" nodeType="afterEffect" presetID="9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6" dur="1000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Class="entr" nodeType="afterEffect" presetID="9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0" dur="1000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Class="entr" nodeType="clickEffect" presetID="9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5" dur="1000"/>
                                        <p:tgtEl>
                                          <p:spTgt spid="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18" grpId="6"/>
      <p:bldP build="whole" bldLvl="1" animBg="1" rev="0" advAuto="0" spid="385" grpId="7"/>
      <p:bldP build="whole" bldLvl="1" animBg="1" rev="0" advAuto="0" spid="408" grpId="5"/>
      <p:bldP build="whole" bldLvl="1" animBg="1" rev="0" advAuto="0" spid="388" grpId="3"/>
      <p:bldP build="whole" bldLvl="1" animBg="1" rev="0" advAuto="0" spid="452" grpId="1"/>
      <p:bldP build="whole" bldLvl="1" animBg="1" rev="0" advAuto="0" spid="436" grpId="2"/>
      <p:bldP build="whole" bldLvl="1" animBg="1" rev="0" advAuto="0" spid="398" grpId="4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Shape 47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Architect world</a:t>
            </a:r>
          </a:p>
        </p:txBody>
      </p:sp>
      <p:sp>
        <p:nvSpPr>
          <p:cNvPr id="473" name="Shape 473"/>
          <p:cNvSpPr/>
          <p:nvPr>
            <p:ph type="sldNum" sz="quarter" idx="2"/>
          </p:nvPr>
        </p:nvSpPr>
        <p:spPr>
          <a:xfrm>
            <a:off x="8883392" y="5409236"/>
            <a:ext cx="182216" cy="1778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74" name="Shape 474"/>
          <p:cNvSpPr/>
          <p:nvPr>
            <p:ph type="body" idx="1"/>
          </p:nvPr>
        </p:nvSpPr>
        <p:spPr>
          <a:xfrm>
            <a:off x="325782" y="1512928"/>
            <a:ext cx="8492436" cy="3809403"/>
          </a:xfrm>
          <a:prstGeom prst="rect">
            <a:avLst/>
          </a:prstGeom>
        </p:spPr>
        <p:txBody>
          <a:bodyPr/>
          <a:lstStyle/>
          <a:p>
            <a:pPr/>
            <a:r>
              <a:t>Architect Worlds consist of:</a:t>
            </a:r>
          </a:p>
          <a:p>
            <a:pPr marL="200526" indent="-200526">
              <a:buSzPct val="100000"/>
              <a:buChar char="•"/>
            </a:pPr>
            <a:r>
              <a:rPr b="0" i="1"/>
              <a:t>.html</a:t>
            </a:r>
            <a:r>
              <a:t> file(s)</a:t>
            </a:r>
          </a:p>
          <a:p>
            <a:pPr marL="200526" indent="-200526">
              <a:buSzPct val="100000"/>
              <a:buChar char="•"/>
            </a:pPr>
            <a:r>
              <a:rPr b="0" i="1"/>
              <a:t>.js</a:t>
            </a:r>
            <a:r>
              <a:t> file(s)</a:t>
            </a:r>
          </a:p>
          <a:p>
            <a:pPr marL="200526" indent="-200526">
              <a:buSzPct val="100000"/>
              <a:buChar char="•"/>
            </a:pPr>
            <a:r>
              <a:rPr b="0" i="1"/>
              <a:t>.css</a:t>
            </a:r>
            <a:r>
              <a:t> file(s)</a:t>
            </a:r>
          </a:p>
          <a:p>
            <a:pPr indent="-252000"/>
          </a:p>
          <a:p>
            <a:pPr marL="200526" indent="-200526">
              <a:buSzPct val="100000"/>
              <a:buChar char="•"/>
            </a:pPr>
            <a:r>
              <a:t>Defines your augmented reality experience</a:t>
            </a:r>
          </a:p>
          <a:p>
            <a:pPr marL="200526" indent="-200526">
              <a:buSzPct val="100000"/>
              <a:buChar char="•"/>
            </a:pPr>
            <a:r>
              <a:t>Use the Wikitude JS API provided within the Architect view context</a:t>
            </a:r>
          </a:p>
          <a:p>
            <a:pPr lvl="2" marL="0" indent="457200">
              <a:spcBef>
                <a:spcPts val="0"/>
              </a:spcBef>
              <a:buSzTx/>
              <a:buNone/>
              <a:tabLst>
                <a:tab pos="330200" algn="l"/>
              </a:tabLst>
              <a:defRPr b="0" sz="1100">
                <a:solidFill>
                  <a:srgbClr val="FF5B53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FD4485"/>
                </a:solidFill>
              </a:rPr>
              <a:t>&lt;script src=</a:t>
            </a:r>
            <a:r>
              <a:t>“architect://architect.js"</a:t>
            </a:r>
            <a:r>
              <a:rPr>
                <a:solidFill>
                  <a:srgbClr val="FD4485"/>
                </a:solidFill>
              </a:rPr>
              <a:t>&gt;&lt;/script&gt;</a:t>
            </a:r>
            <a:endParaRPr>
              <a:solidFill>
                <a:srgbClr val="FD4485"/>
              </a:solidFill>
            </a:endParaRPr>
          </a:p>
          <a:p>
            <a:pPr lvl="2" marL="0" indent="457200">
              <a:spcBef>
                <a:spcPts val="0"/>
              </a:spcBef>
              <a:buSzTx/>
              <a:buNone/>
              <a:tabLst>
                <a:tab pos="330200" algn="l"/>
              </a:tabLst>
              <a:defRPr b="0" sz="1100">
                <a:solidFill>
                  <a:srgbClr val="FF5B53"/>
                </a:solidFill>
                <a:latin typeface="Menlo"/>
                <a:ea typeface="Menlo"/>
                <a:cs typeface="Menlo"/>
                <a:sym typeface="Menlo"/>
              </a:defRPr>
            </a:pPr>
          </a:p>
          <a:p>
            <a:pPr marL="200526" indent="-200526">
              <a:buSzPct val="100000"/>
              <a:buChar char="•"/>
            </a:pPr>
            <a:r>
              <a:t>Loaded by the Wikitude SDKs Architect view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4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47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47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47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47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47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47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47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474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Shape 47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Architect world</a:t>
            </a:r>
          </a:p>
        </p:txBody>
      </p:sp>
      <p:sp>
        <p:nvSpPr>
          <p:cNvPr id="477" name="Shape 477"/>
          <p:cNvSpPr/>
          <p:nvPr>
            <p:ph type="sldNum" sz="quarter" idx="2"/>
          </p:nvPr>
        </p:nvSpPr>
        <p:spPr>
          <a:xfrm>
            <a:off x="8883392" y="5409236"/>
            <a:ext cx="182216" cy="1778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78" name="Shape 478"/>
          <p:cNvSpPr/>
          <p:nvPr>
            <p:ph type="body" sz="quarter" idx="1"/>
          </p:nvPr>
        </p:nvSpPr>
        <p:spPr>
          <a:xfrm>
            <a:off x="325782" y="2597890"/>
            <a:ext cx="8492436" cy="519220"/>
          </a:xfrm>
          <a:prstGeom prst="rect">
            <a:avLst/>
          </a:prstGeom>
        </p:spPr>
        <p:txBody>
          <a:bodyPr anchor="ctr"/>
          <a:lstStyle>
            <a:lvl1pPr indent="-252000" algn="ctr"/>
          </a:lstStyle>
          <a:p>
            <a:pPr/>
            <a:r>
              <a:t>Javascript execution triggers actions in the underlying C++ layer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Shape 48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Architect view composition</a:t>
            </a:r>
          </a:p>
        </p:txBody>
      </p:sp>
      <p:sp>
        <p:nvSpPr>
          <p:cNvPr id="481" name="Shape 481"/>
          <p:cNvSpPr/>
          <p:nvPr>
            <p:ph type="sldNum" sz="quarter" idx="2"/>
          </p:nvPr>
        </p:nvSpPr>
        <p:spPr>
          <a:xfrm>
            <a:off x="8883392" y="5409236"/>
            <a:ext cx="182216" cy="1778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482" name="OpenGL View.png"/>
          <p:cNvPicPr>
            <a:picLocks noChangeAspect="1"/>
          </p:cNvPicPr>
          <p:nvPr/>
        </p:nvPicPr>
        <p:blipFill>
          <a:blip r:embed="rId2">
            <a:extLst/>
          </a:blip>
          <a:srcRect l="2554" t="1371" r="3268" b="913"/>
          <a:stretch>
            <a:fillRect/>
          </a:stretch>
        </p:blipFill>
        <p:spPr>
          <a:xfrm>
            <a:off x="3490376" y="1047386"/>
            <a:ext cx="1676319" cy="41588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60" h="21600" fill="norm" stroke="1" extrusionOk="0">
                <a:moveTo>
                  <a:pt x="21464" y="0"/>
                </a:moveTo>
                <a:cubicBezTo>
                  <a:pt x="21381" y="0"/>
                  <a:pt x="19722" y="209"/>
                  <a:pt x="16794" y="590"/>
                </a:cubicBezTo>
                <a:cubicBezTo>
                  <a:pt x="16173" y="670"/>
                  <a:pt x="15194" y="796"/>
                  <a:pt x="14619" y="870"/>
                </a:cubicBezTo>
                <a:cubicBezTo>
                  <a:pt x="13322" y="1037"/>
                  <a:pt x="1657" y="2533"/>
                  <a:pt x="699" y="2655"/>
                </a:cubicBezTo>
                <a:lnTo>
                  <a:pt x="0" y="2744"/>
                </a:lnTo>
                <a:lnTo>
                  <a:pt x="0" y="12172"/>
                </a:lnTo>
                <a:cubicBezTo>
                  <a:pt x="0" y="17357"/>
                  <a:pt x="14" y="21600"/>
                  <a:pt x="31" y="21600"/>
                </a:cubicBezTo>
                <a:cubicBezTo>
                  <a:pt x="64" y="21600"/>
                  <a:pt x="5648" y="20489"/>
                  <a:pt x="12741" y="19073"/>
                </a:cubicBezTo>
                <a:cubicBezTo>
                  <a:pt x="15268" y="18568"/>
                  <a:pt x="18256" y="17972"/>
                  <a:pt x="19382" y="17750"/>
                </a:cubicBezTo>
                <a:cubicBezTo>
                  <a:pt x="20507" y="17527"/>
                  <a:pt x="21461" y="17329"/>
                  <a:pt x="21495" y="17308"/>
                </a:cubicBezTo>
                <a:cubicBezTo>
                  <a:pt x="21600" y="17244"/>
                  <a:pt x="21569" y="0"/>
                  <a:pt x="21464" y="0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483" name="Shape 483"/>
          <p:cNvSpPr/>
          <p:nvPr/>
        </p:nvSpPr>
        <p:spPr>
          <a:xfrm>
            <a:off x="261817" y="1869362"/>
            <a:ext cx="3181107" cy="929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OpenGL ES 2 view</a:t>
            </a:r>
          </a:p>
          <a:p>
            <a:pPr lvl="1" marL="561473" indent="-180473">
              <a:buSzPct val="100000"/>
              <a:buChar char="*"/>
            </a:pPr>
            <a:r>
              <a:t>Renders camera stream</a:t>
            </a:r>
          </a:p>
          <a:p>
            <a:pPr lvl="1" marL="561473" indent="-180473">
              <a:buSzPct val="100000"/>
              <a:buChar char="*"/>
            </a:pPr>
            <a:r>
              <a:t>Renders augmentations</a:t>
            </a:r>
          </a:p>
        </p:txBody>
      </p:sp>
      <p:sp>
        <p:nvSpPr>
          <p:cNvPr id="484" name="Shape 484"/>
          <p:cNvSpPr/>
          <p:nvPr/>
        </p:nvSpPr>
        <p:spPr>
          <a:xfrm>
            <a:off x="5866855" y="1869362"/>
            <a:ext cx="3147956" cy="929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Web view</a:t>
            </a:r>
          </a:p>
          <a:p>
            <a:pPr lvl="1" marL="561473" indent="-180473">
              <a:buSzPct val="100000"/>
              <a:buChar char="*"/>
            </a:pPr>
            <a:r>
              <a:t>Loads main .html file</a:t>
            </a:r>
          </a:p>
          <a:p>
            <a:pPr lvl="1" marL="561473" indent="-180473">
              <a:buSzPct val="100000"/>
              <a:buChar char="*"/>
            </a:pPr>
            <a:r>
              <a:t>Transparent background</a:t>
            </a:r>
          </a:p>
        </p:txBody>
      </p:sp>
      <p:pic>
        <p:nvPicPr>
          <p:cNvPr id="485" name="Transparent Web View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454293" y="765137"/>
            <a:ext cx="2514814" cy="465706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000"/>
                                        <p:tgtEl>
                                          <p:spTgt spid="4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48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Class="entr" nodeType="with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4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4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4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484" grpId="2"/>
      <p:bldP build="whole" bldLvl="1" animBg="1" rev="0" advAuto="0" spid="485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Shape 48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Wikitude Cordova Plugin</a:t>
            </a:r>
          </a:p>
        </p:txBody>
      </p:sp>
      <p:sp>
        <p:nvSpPr>
          <p:cNvPr id="488" name="Shape 488"/>
          <p:cNvSpPr/>
          <p:nvPr>
            <p:ph type="sldNum" sz="quarter" idx="2"/>
          </p:nvPr>
        </p:nvSpPr>
        <p:spPr>
          <a:xfrm>
            <a:off x="8883392" y="5409236"/>
            <a:ext cx="182216" cy="1778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89" name="Shape 489"/>
          <p:cNvSpPr/>
          <p:nvPr>
            <p:ph type="body" idx="1"/>
          </p:nvPr>
        </p:nvSpPr>
        <p:spPr>
          <a:xfrm>
            <a:off x="381000" y="1181100"/>
            <a:ext cx="8554227" cy="3962400"/>
          </a:xfrm>
          <a:prstGeom prst="rect">
            <a:avLst/>
          </a:prstGeom>
        </p:spPr>
        <p:txBody>
          <a:bodyPr/>
          <a:lstStyle/>
          <a:p>
            <a:pPr marL="200526" indent="-200526">
              <a:buSzPct val="100000"/>
              <a:buChar char="•"/>
            </a:pPr>
            <a:r>
              <a:t>Standard Cordova plugin</a:t>
            </a:r>
          </a:p>
          <a:p>
            <a:pPr marL="200526" indent="-200526">
              <a:buSzPct val="100000"/>
              <a:buChar char="•"/>
            </a:pPr>
            <a:r>
              <a:t>Available on </a:t>
            </a:r>
            <a:r>
              <a:rPr u="sng">
                <a:solidFill>
                  <a:schemeClr val="accent1"/>
                </a:solidFill>
                <a:uFill>
                  <a:solidFill>
                    <a:schemeClr val="accent1"/>
                  </a:solidFill>
                </a:uFill>
                <a:hlinkClick r:id="rId2" invalidUrl="" action="" tgtFrame="" tooltip="" history="1" highlightClick="0" endSnd="0"/>
              </a:rPr>
              <a:t>GitHub</a:t>
            </a:r>
          </a:p>
          <a:p>
            <a:pPr marL="200526" indent="-200526">
              <a:buSzPct val="100000"/>
              <a:buChar char="•"/>
            </a:pPr>
            <a:r>
              <a:t>Presents a new view controller on iOS and a view on Android</a:t>
            </a:r>
          </a:p>
          <a:p>
            <a:pPr marL="200526" indent="-200526">
              <a:buSzPct val="100000"/>
              <a:buChar char="•"/>
            </a:pPr>
            <a:r>
              <a:t>Integrated in the PhoneGap Developer app since version 1.7.0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Shape 49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Wikitude Cordova Plugin</a:t>
            </a:r>
          </a:p>
        </p:txBody>
      </p:sp>
      <p:sp>
        <p:nvSpPr>
          <p:cNvPr id="492" name="Shape 492"/>
          <p:cNvSpPr/>
          <p:nvPr>
            <p:ph type="sldNum" sz="quarter" idx="2"/>
          </p:nvPr>
        </p:nvSpPr>
        <p:spPr>
          <a:xfrm>
            <a:off x="8883392" y="5409236"/>
            <a:ext cx="182216" cy="1778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493" name="Cordova View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34643" y="924109"/>
            <a:ext cx="2522114" cy="4670581"/>
          </a:xfrm>
          <a:prstGeom prst="rect">
            <a:avLst/>
          </a:prstGeom>
          <a:ln w="12700">
            <a:miter lim="400000"/>
          </a:ln>
        </p:spPr>
      </p:pic>
      <p:pic>
        <p:nvPicPr>
          <p:cNvPr id="494" name="Architect View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097900" y="924186"/>
            <a:ext cx="2522113" cy="4670581"/>
          </a:xfrm>
          <a:prstGeom prst="rect">
            <a:avLst/>
          </a:prstGeom>
          <a:ln w="12700">
            <a:miter lim="400000"/>
          </a:ln>
        </p:spPr>
      </p:pic>
      <p:sp>
        <p:nvSpPr>
          <p:cNvPr id="495" name="Shape 495"/>
          <p:cNvSpPr/>
          <p:nvPr/>
        </p:nvSpPr>
        <p:spPr>
          <a:xfrm>
            <a:off x="792304" y="3195591"/>
            <a:ext cx="1971897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Cordova web view</a:t>
            </a:r>
          </a:p>
        </p:txBody>
      </p:sp>
      <p:sp>
        <p:nvSpPr>
          <p:cNvPr id="496" name="Shape 496"/>
          <p:cNvSpPr/>
          <p:nvPr/>
        </p:nvSpPr>
        <p:spPr>
          <a:xfrm>
            <a:off x="5412778" y="3195591"/>
            <a:ext cx="2441821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Wikitude Architect view</a:t>
            </a:r>
          </a:p>
        </p:txBody>
      </p:sp>
      <p:sp>
        <p:nvSpPr>
          <p:cNvPr id="497" name="Shape 497"/>
          <p:cNvSpPr/>
          <p:nvPr/>
        </p:nvSpPr>
        <p:spPr>
          <a:xfrm>
            <a:off x="3108891" y="1572183"/>
            <a:ext cx="1959197" cy="3617657"/>
          </a:xfrm>
          <a:prstGeom prst="rect">
            <a:avLst/>
          </a:prstGeom>
          <a:solidFill>
            <a:srgbClr val="FF9E02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miter lim="400000"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mph" nodeType="clickEffect" presetID="9" grpId="1" fill="hold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49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00"/>
                                      </p:to>
                                    </p:set>
                                    <p:animEffect filter="image" prLst="opacity: 0.00; ">
                                      <p:cBhvr>
                                        <p:cTn id="7" dur="indefinite" fill="hold"/>
                                        <p:tgtEl>
                                          <p:spTgt spid="4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mph" nodeType="withEffect" presetID="9" grpId="2" fill="hold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indefinite" fill="hold"/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00"/>
                                      </p:to>
                                    </p:set>
                                    <p:animEffect filter="image" prLst="opacity: 0.00; ">
                                      <p:cBhvr>
                                        <p:cTn id="11" dur="indefinite" fill="hold"/>
                                        <p:tgtEl>
                                          <p:spTgt spid="4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mph" nodeType="withEffect" presetID="9" grpId="3" fill="hold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indefinite" fill="hold"/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00"/>
                                      </p:to>
                                    </p:set>
                                    <p:animEffect filter="image" prLst="opacity: 0.00; ">
                                      <p:cBhvr>
                                        <p:cTn id="15" dur="indefinite" fill="hold"/>
                                        <p:tgtEl>
                                          <p:spTgt spid="4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mph" nodeType="withEffect" presetID="9" grpId="4" fill="hold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 fill="hold"/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.00"/>
                                      </p:to>
                                    </p:set>
                                    <p:animEffect filter="image" prLst="opacity: 1.00; ">
                                      <p:cBhvr>
                                        <p:cTn id="19" dur="indefinite" fill="hold"/>
                                        <p:tgtEl>
                                          <p:spTgt spid="4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97" grpId="4"/>
      <p:bldP build="whole" bldLvl="1" animBg="1" rev="0" advAuto="0" spid="493" grpId="1"/>
      <p:bldP build="whole" bldLvl="1" animBg="1" rev="0" advAuto="0" spid="495" grpId="3"/>
      <p:bldP build="whole" bldLvl="1" animBg="1" rev="0" advAuto="0" spid="494" grpId="2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Shape 49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Wikitude Cordova Plugin</a:t>
            </a:r>
          </a:p>
        </p:txBody>
      </p:sp>
      <p:sp>
        <p:nvSpPr>
          <p:cNvPr id="500" name="Shape 500"/>
          <p:cNvSpPr/>
          <p:nvPr>
            <p:ph type="sldNum" sz="quarter" idx="2"/>
          </p:nvPr>
        </p:nvSpPr>
        <p:spPr>
          <a:xfrm>
            <a:off x="8883392" y="5409236"/>
            <a:ext cx="182216" cy="1778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501" name="Cordova View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74189" y="1159689"/>
            <a:ext cx="2522114" cy="4670581"/>
          </a:xfrm>
          <a:prstGeom prst="rect">
            <a:avLst/>
          </a:prstGeom>
          <a:ln w="12700">
            <a:miter lim="400000"/>
          </a:ln>
        </p:spPr>
      </p:pic>
      <p:pic>
        <p:nvPicPr>
          <p:cNvPr id="502" name="Architect View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378571" y="1159767"/>
            <a:ext cx="2522114" cy="4670581"/>
          </a:xfrm>
          <a:prstGeom prst="rect">
            <a:avLst/>
          </a:prstGeom>
          <a:ln w="12700">
            <a:miter lim="400000"/>
          </a:ln>
        </p:spPr>
      </p:pic>
      <p:sp>
        <p:nvSpPr>
          <p:cNvPr id="503" name="Shape 503"/>
          <p:cNvSpPr/>
          <p:nvPr/>
        </p:nvSpPr>
        <p:spPr>
          <a:xfrm>
            <a:off x="216442" y="1040469"/>
            <a:ext cx="1971897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Cordova web view</a:t>
            </a:r>
          </a:p>
        </p:txBody>
      </p:sp>
      <p:sp>
        <p:nvSpPr>
          <p:cNvPr id="504" name="Shape 504"/>
          <p:cNvSpPr/>
          <p:nvPr/>
        </p:nvSpPr>
        <p:spPr>
          <a:xfrm>
            <a:off x="6520877" y="1040469"/>
            <a:ext cx="2441821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Wikitude Architect view</a:t>
            </a:r>
          </a:p>
        </p:txBody>
      </p:sp>
      <p:sp>
        <p:nvSpPr>
          <p:cNvPr id="505" name="Shape 505"/>
          <p:cNvSpPr/>
          <p:nvPr/>
        </p:nvSpPr>
        <p:spPr>
          <a:xfrm>
            <a:off x="2091352" y="2040212"/>
            <a:ext cx="2676728" cy="320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500"/>
            </a:lvl1pPr>
          </a:lstStyle>
          <a:p>
            <a:pPr/>
            <a:r>
              <a:t>.callJavaScript(“/*your code*/”)</a:t>
            </a:r>
          </a:p>
        </p:txBody>
      </p:sp>
      <p:sp>
        <p:nvSpPr>
          <p:cNvPr id="506" name="Shape 506"/>
          <p:cNvSpPr/>
          <p:nvPr/>
        </p:nvSpPr>
        <p:spPr>
          <a:xfrm>
            <a:off x="2558874" y="2445678"/>
            <a:ext cx="4074331" cy="1"/>
          </a:xfrm>
          <a:prstGeom prst="line">
            <a:avLst/>
          </a:prstGeom>
          <a:ln w="63500">
            <a:solidFill>
              <a:schemeClr val="accent1"/>
            </a:solidFill>
            <a:tailEnd type="stealth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507" name="Shape 507"/>
          <p:cNvSpPr/>
          <p:nvPr/>
        </p:nvSpPr>
        <p:spPr>
          <a:xfrm flipH="1" flipV="1">
            <a:off x="2565574" y="4282179"/>
            <a:ext cx="4012852" cy="1"/>
          </a:xfrm>
          <a:prstGeom prst="line">
            <a:avLst/>
          </a:prstGeom>
          <a:ln w="63500">
            <a:solidFill>
              <a:schemeClr val="accent1"/>
            </a:solidFill>
            <a:tailEnd type="stealth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508" name="Shape 508"/>
          <p:cNvSpPr/>
          <p:nvPr/>
        </p:nvSpPr>
        <p:spPr>
          <a:xfrm>
            <a:off x="3473713" y="3881003"/>
            <a:ext cx="3280040" cy="320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500"/>
            </a:pPr>
            <a:r>
              <a:t>document.location = ‘</a:t>
            </a:r>
            <a:r>
              <a:rPr u="sng">
                <a:solidFill>
                  <a:schemeClr val="accent1"/>
                </a:solidFill>
                <a:uFill>
                  <a:solidFill>
                    <a:schemeClr val="accent1"/>
                  </a:solidFill>
                </a:uFill>
                <a:hlinkClick r:id="rId4" invalidUrl="" action="" tgtFrame="" tooltip="" history="1" highlightClick="0" endSnd="0"/>
              </a:rPr>
              <a:t>architectsdk://...'</a:t>
            </a:r>
          </a:p>
        </p:txBody>
      </p:sp>
      <p:sp>
        <p:nvSpPr>
          <p:cNvPr id="509" name="Shape 509"/>
          <p:cNvSpPr/>
          <p:nvPr/>
        </p:nvSpPr>
        <p:spPr>
          <a:xfrm>
            <a:off x="2100077" y="1367408"/>
            <a:ext cx="4042506" cy="320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500"/>
            </a:lvl1pPr>
          </a:lstStyle>
          <a:p>
            <a:pPr/>
            <a:r>
              <a:t>.setOnUrlInvokeCallback(myCallbackFunction)</a:t>
            </a:r>
          </a:p>
        </p:txBody>
      </p:sp>
      <p:sp>
        <p:nvSpPr>
          <p:cNvPr id="510" name="Shape 510"/>
          <p:cNvSpPr/>
          <p:nvPr/>
        </p:nvSpPr>
        <p:spPr>
          <a:xfrm>
            <a:off x="2055680" y="4444263"/>
            <a:ext cx="2899040" cy="320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500"/>
            </a:lvl1pPr>
          </a:lstStyle>
          <a:p>
            <a:pPr/>
            <a:r>
              <a:t>myCallbackFunction(url) is called</a:t>
            </a:r>
          </a:p>
        </p:txBody>
      </p:sp>
      <p:sp>
        <p:nvSpPr>
          <p:cNvPr id="511" name="Shape 511"/>
          <p:cNvSpPr/>
          <p:nvPr/>
        </p:nvSpPr>
        <p:spPr>
          <a:xfrm>
            <a:off x="2131074" y="1725760"/>
            <a:ext cx="4637983" cy="1"/>
          </a:xfrm>
          <a:prstGeom prst="line">
            <a:avLst/>
          </a:prstGeom>
          <a:ln w="25400">
            <a:solidFill>
              <a:srgbClr val="000000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dissolve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Class="entr" nodeType="after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Class="entr" nodeType="click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509" grpId="5"/>
      <p:bldP build="whole" bldLvl="1" animBg="1" rev="0" advAuto="0" spid="506" grpId="1"/>
      <p:bldP build="whole" bldLvl="1" animBg="1" rev="0" advAuto="0" spid="508" grpId="4"/>
      <p:bldP build="whole" bldLvl="1" animBg="1" rev="0" advAuto="0" spid="505" grpId="2"/>
      <p:bldP build="whole" bldLvl="1" animBg="1" rev="0" advAuto="0" spid="511" grpId="6"/>
      <p:bldP build="whole" bldLvl="1" animBg="1" rev="0" advAuto="0" spid="507" grpId="3"/>
      <p:bldP build="whole" bldLvl="1" animBg="1" rev="0" advAuto="0" spid="510" grpId="7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Shape 51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Wikitude Cordova Plugin</a:t>
            </a:r>
          </a:p>
        </p:txBody>
      </p:sp>
      <p:sp>
        <p:nvSpPr>
          <p:cNvPr id="514" name="Shape 514"/>
          <p:cNvSpPr/>
          <p:nvPr>
            <p:ph type="sldNum" sz="quarter" idx="2"/>
          </p:nvPr>
        </p:nvSpPr>
        <p:spPr>
          <a:xfrm>
            <a:off x="8911000" y="5409236"/>
            <a:ext cx="127001" cy="1778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15" name="Shape 515"/>
          <p:cNvSpPr/>
          <p:nvPr>
            <p:ph type="body" sz="quarter" idx="1"/>
          </p:nvPr>
        </p:nvSpPr>
        <p:spPr>
          <a:xfrm>
            <a:off x="1121547" y="2128501"/>
            <a:ext cx="6900906" cy="1457998"/>
          </a:xfrm>
          <a:prstGeom prst="rect">
            <a:avLst/>
          </a:prstGeom>
        </p:spPr>
        <p:txBody>
          <a:bodyPr anchor="ctr"/>
          <a:lstStyle>
            <a:lvl1pPr algn="ctr"/>
          </a:lstStyle>
          <a:p>
            <a:pPr/>
            <a:r>
              <a:t>Demo - Cordova &lt; - &gt; Wikitude interaction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5" name="Group 265"/>
          <p:cNvGrpSpPr/>
          <p:nvPr/>
        </p:nvGrpSpPr>
        <p:grpSpPr>
          <a:xfrm>
            <a:off x="2692863" y="1445402"/>
            <a:ext cx="1766525" cy="2450643"/>
            <a:chOff x="0" y="0"/>
            <a:chExt cx="1766523" cy="2450642"/>
          </a:xfrm>
        </p:grpSpPr>
        <p:sp>
          <p:nvSpPr>
            <p:cNvPr id="263" name="Shape 263"/>
            <p:cNvSpPr/>
            <p:nvPr/>
          </p:nvSpPr>
          <p:spPr>
            <a:xfrm>
              <a:off x="0" y="-1"/>
              <a:ext cx="1766524" cy="245064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12700" dir="540000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1016000">
                <a:defRPr sz="14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64" name="Shape 264"/>
            <p:cNvSpPr/>
            <p:nvPr/>
          </p:nvSpPr>
          <p:spPr>
            <a:xfrm>
              <a:off x="0" y="1080909"/>
              <a:ext cx="1766524" cy="2888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 defTabSz="1016000">
                <a:defRPr sz="14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v</a:t>
              </a:r>
            </a:p>
          </p:txBody>
        </p:sp>
      </p:grpSp>
      <p:grpSp>
        <p:nvGrpSpPr>
          <p:cNvPr id="268" name="Group 268"/>
          <p:cNvGrpSpPr/>
          <p:nvPr/>
        </p:nvGrpSpPr>
        <p:grpSpPr>
          <a:xfrm>
            <a:off x="4684612" y="1445402"/>
            <a:ext cx="1766525" cy="2450643"/>
            <a:chOff x="0" y="0"/>
            <a:chExt cx="1766523" cy="2450642"/>
          </a:xfrm>
        </p:grpSpPr>
        <p:sp>
          <p:nvSpPr>
            <p:cNvPr id="266" name="Shape 266"/>
            <p:cNvSpPr/>
            <p:nvPr/>
          </p:nvSpPr>
          <p:spPr>
            <a:xfrm>
              <a:off x="0" y="-1"/>
              <a:ext cx="1766524" cy="245064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12700" dir="540000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1016000">
                <a:defRPr sz="14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67" name="Shape 267"/>
            <p:cNvSpPr/>
            <p:nvPr/>
          </p:nvSpPr>
          <p:spPr>
            <a:xfrm>
              <a:off x="0" y="1080909"/>
              <a:ext cx="1766524" cy="2888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 defTabSz="1016000">
                <a:defRPr sz="14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v</a:t>
              </a:r>
            </a:p>
          </p:txBody>
        </p:sp>
      </p:grpSp>
      <p:sp>
        <p:nvSpPr>
          <p:cNvPr id="269" name="Shape 269"/>
          <p:cNvSpPr/>
          <p:nvPr/>
        </p:nvSpPr>
        <p:spPr>
          <a:xfrm>
            <a:off x="179999" y="370975"/>
            <a:ext cx="6629401" cy="5765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 anchor="ctr">
            <a:spAutoFit/>
          </a:bodyPr>
          <a:lstStyle>
            <a:lvl1pPr defTabSz="1016000">
              <a:defRPr b="1" sz="2600"/>
            </a:lvl1pPr>
          </a:lstStyle>
          <a:p>
            <a:pPr/>
            <a:r>
              <a:t>Wikitude at a glance</a:t>
            </a:r>
          </a:p>
        </p:txBody>
      </p:sp>
      <p:sp>
        <p:nvSpPr>
          <p:cNvPr id="270" name="Shape 270"/>
          <p:cNvSpPr/>
          <p:nvPr/>
        </p:nvSpPr>
        <p:spPr>
          <a:xfrm>
            <a:off x="2792822" y="3060279"/>
            <a:ext cx="1604825" cy="396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 anchor="ctr">
            <a:spAutoFit/>
          </a:bodyPr>
          <a:lstStyle>
            <a:lvl1pPr algn="ctr" defTabSz="1016000">
              <a:defRPr b="1" sz="2000"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pPr/>
            <a:r>
              <a:t>First AR app</a:t>
            </a:r>
          </a:p>
        </p:txBody>
      </p:sp>
      <p:sp>
        <p:nvSpPr>
          <p:cNvPr id="271" name="Shape 271"/>
          <p:cNvSpPr/>
          <p:nvPr/>
        </p:nvSpPr>
        <p:spPr>
          <a:xfrm>
            <a:off x="4794110" y="2761760"/>
            <a:ext cx="1544369" cy="967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 defTabSz="1016000">
              <a:defRPr b="1" sz="1900"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pPr/>
            <a:r>
              <a:t>Largest independent AR platform</a:t>
            </a:r>
          </a:p>
        </p:txBody>
      </p:sp>
      <p:grpSp>
        <p:nvGrpSpPr>
          <p:cNvPr id="274" name="Group 274"/>
          <p:cNvGrpSpPr/>
          <p:nvPr/>
        </p:nvGrpSpPr>
        <p:grpSpPr>
          <a:xfrm>
            <a:off x="-1" y="4267027"/>
            <a:ext cx="9144001" cy="1162224"/>
            <a:chOff x="0" y="0"/>
            <a:chExt cx="9144000" cy="1162222"/>
          </a:xfrm>
        </p:grpSpPr>
        <p:sp>
          <p:nvSpPr>
            <p:cNvPr id="272" name="Shape 272"/>
            <p:cNvSpPr/>
            <p:nvPr/>
          </p:nvSpPr>
          <p:spPr>
            <a:xfrm>
              <a:off x="0" y="0"/>
              <a:ext cx="9144000" cy="1162223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1016000">
                <a:defRPr sz="14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73" name="Shape 273"/>
            <p:cNvSpPr/>
            <p:nvPr/>
          </p:nvSpPr>
          <p:spPr>
            <a:xfrm>
              <a:off x="0" y="436699"/>
              <a:ext cx="9144000" cy="28882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 defTabSz="1016000">
                <a:defRPr sz="14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v</a:t>
              </a:r>
            </a:p>
          </p:txBody>
        </p:sp>
      </p:grpSp>
      <p:pic>
        <p:nvPicPr>
          <p:cNvPr id="275" name="image3.jpg" descr="Logos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9973" y="4656647"/>
            <a:ext cx="8684054" cy="772603"/>
          </a:xfrm>
          <a:prstGeom prst="rect">
            <a:avLst/>
          </a:prstGeom>
          <a:ln w="12700">
            <a:miter lim="400000"/>
          </a:ln>
        </p:spPr>
      </p:pic>
      <p:sp>
        <p:nvSpPr>
          <p:cNvPr id="276" name="Shape 276"/>
          <p:cNvSpPr/>
          <p:nvPr/>
        </p:nvSpPr>
        <p:spPr>
          <a:xfrm>
            <a:off x="3977871" y="4439580"/>
            <a:ext cx="1220208" cy="256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 defTabSz="1016000">
              <a:defRPr sz="1100"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pPr/>
            <a:r>
              <a:t>REFERENCES</a:t>
            </a:r>
          </a:p>
        </p:txBody>
      </p:sp>
      <p:sp>
        <p:nvSpPr>
          <p:cNvPr id="277" name="Shape 277"/>
          <p:cNvSpPr/>
          <p:nvPr/>
        </p:nvSpPr>
        <p:spPr>
          <a:xfrm>
            <a:off x="229973" y="4568271"/>
            <a:ext cx="3715947" cy="1"/>
          </a:xfrm>
          <a:prstGeom prst="line">
            <a:avLst/>
          </a:prstGeom>
          <a:ln w="3175">
            <a:solidFill>
              <a:srgbClr val="DFDFDF"/>
            </a:solidFill>
          </a:ln>
        </p:spPr>
        <p:txBody>
          <a:bodyPr lIns="45719" rIns="45719"/>
          <a:lstStyle/>
          <a:p>
            <a:pPr defTabSz="1016000">
              <a:defRPr sz="14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78" name="Shape 278"/>
          <p:cNvSpPr/>
          <p:nvPr/>
        </p:nvSpPr>
        <p:spPr>
          <a:xfrm>
            <a:off x="5198078" y="4568271"/>
            <a:ext cx="3715947" cy="1"/>
          </a:xfrm>
          <a:prstGeom prst="line">
            <a:avLst/>
          </a:prstGeom>
          <a:ln w="3175">
            <a:solidFill>
              <a:srgbClr val="DFDFDF"/>
            </a:solidFill>
          </a:ln>
        </p:spPr>
        <p:txBody>
          <a:bodyPr lIns="45719" rIns="45719"/>
          <a:lstStyle/>
          <a:p>
            <a:pPr defTabSz="1016000">
              <a:defRPr sz="14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pic>
        <p:nvPicPr>
          <p:cNvPr id="279" name="image4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148656" y="1704912"/>
            <a:ext cx="854940" cy="888467"/>
          </a:xfrm>
          <a:prstGeom prst="rect">
            <a:avLst/>
          </a:prstGeom>
          <a:ln w="12700">
            <a:miter lim="400000"/>
          </a:ln>
        </p:spPr>
      </p:pic>
      <p:pic>
        <p:nvPicPr>
          <p:cNvPr id="280" name="image5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982457" y="1505186"/>
            <a:ext cx="1170835" cy="117083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Shape 51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Types of augmentations</a:t>
            </a:r>
          </a:p>
        </p:txBody>
      </p:sp>
      <p:sp>
        <p:nvSpPr>
          <p:cNvPr id="518" name="Shape 518"/>
          <p:cNvSpPr/>
          <p:nvPr>
            <p:ph type="sldNum" sz="quarter" idx="2"/>
          </p:nvPr>
        </p:nvSpPr>
        <p:spPr>
          <a:xfrm>
            <a:off x="8883392" y="5409236"/>
            <a:ext cx="182216" cy="1778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19" name="Shape 519"/>
          <p:cNvSpPr/>
          <p:nvPr>
            <p:ph type="body" idx="1"/>
          </p:nvPr>
        </p:nvSpPr>
        <p:spPr>
          <a:xfrm>
            <a:off x="381000" y="1181100"/>
            <a:ext cx="8492436" cy="3962400"/>
          </a:xfrm>
          <a:prstGeom prst="rect">
            <a:avLst/>
          </a:prstGeom>
        </p:spPr>
        <p:txBody>
          <a:bodyPr/>
          <a:lstStyle/>
          <a:p>
            <a:pPr/>
            <a:r>
              <a:t>Augmentations are represented by </a:t>
            </a:r>
            <a:r>
              <a:rPr b="0" i="1"/>
              <a:t>AR.Drawable</a:t>
            </a:r>
            <a:r>
              <a:t> subclasses</a:t>
            </a:r>
          </a:p>
          <a:p>
            <a:pPr/>
          </a:p>
          <a:p>
            <a:pPr marL="200526" indent="-200526">
              <a:buSzPct val="100000"/>
              <a:buChar char="•"/>
            </a:pPr>
            <a:r>
              <a:t>Images - </a:t>
            </a:r>
            <a:r>
              <a:rPr b="0" i="1"/>
              <a:t>AR.ImageResource </a:t>
            </a:r>
            <a:r>
              <a:t>/ </a:t>
            </a:r>
            <a:r>
              <a:rPr b="0" i="1"/>
              <a:t>AR.ImageDrawable</a:t>
            </a:r>
          </a:p>
          <a:p>
            <a:pPr marL="200526" indent="-200526">
              <a:buSzPct val="100000"/>
              <a:buChar char="•"/>
            </a:pPr>
            <a:r>
              <a:t>Videos (also with alpha channel) - </a:t>
            </a:r>
            <a:r>
              <a:rPr b="0" i="1"/>
              <a:t>AR.VideoDrawable</a:t>
            </a:r>
          </a:p>
          <a:p>
            <a:pPr marL="200526" indent="-200526">
              <a:buSzPct val="100000"/>
              <a:buChar char="•"/>
            </a:pPr>
            <a:r>
              <a:t>3D models - </a:t>
            </a:r>
            <a:r>
              <a:rPr b="0" i="1"/>
              <a:t>AR.Model</a:t>
            </a:r>
          </a:p>
          <a:p>
            <a:pPr marL="200526" indent="-200526">
              <a:buSzPct val="100000"/>
              <a:buChar char="•"/>
            </a:pPr>
            <a:r>
              <a:t>Web views - </a:t>
            </a:r>
            <a:r>
              <a:rPr b="0" i="1"/>
              <a:t>AR.HTMLDrawable</a:t>
            </a:r>
            <a:endParaRPr b="0" i="1"/>
          </a:p>
          <a:p>
            <a:pPr marL="200526" indent="-200526">
              <a:buSzPct val="100000"/>
              <a:buChar char="•"/>
            </a:pPr>
            <a:r>
              <a:t>Labels</a:t>
            </a:r>
            <a:r>
              <a:rPr b="0" i="1"/>
              <a:t> - AR.Label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Shape 52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Geo AR</a:t>
            </a:r>
          </a:p>
        </p:txBody>
      </p:sp>
      <p:sp>
        <p:nvSpPr>
          <p:cNvPr id="522" name="Shape 522"/>
          <p:cNvSpPr/>
          <p:nvPr>
            <p:ph type="sldNum" sz="quarter" idx="2"/>
          </p:nvPr>
        </p:nvSpPr>
        <p:spPr>
          <a:xfrm>
            <a:off x="8883392" y="5409236"/>
            <a:ext cx="182216" cy="1778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23" name="Shape 523"/>
          <p:cNvSpPr/>
          <p:nvPr>
            <p:ph type="body" sz="half" idx="1"/>
          </p:nvPr>
        </p:nvSpPr>
        <p:spPr>
          <a:xfrm>
            <a:off x="381000" y="1181100"/>
            <a:ext cx="4038600" cy="3899859"/>
          </a:xfrm>
          <a:prstGeom prst="rect">
            <a:avLst/>
          </a:prstGeom>
        </p:spPr>
        <p:txBody>
          <a:bodyPr/>
          <a:lstStyle/>
          <a:p>
            <a:pPr marL="241919" indent="-483839" defTabSz="438911">
              <a:spcBef>
                <a:spcPts val="900"/>
              </a:spcBef>
              <a:defRPr sz="1919" u="sng"/>
            </a:pPr>
            <a:r>
              <a:t>How to define e.g. a point of interest (POI)</a:t>
            </a:r>
          </a:p>
          <a:p>
            <a:pPr marL="241919" indent="-483839" defTabSz="438911">
              <a:spcBef>
                <a:spcPts val="900"/>
              </a:spcBef>
              <a:defRPr sz="1919"/>
            </a:pPr>
          </a:p>
          <a:p>
            <a:pPr marL="192505" indent="-192505" defTabSz="438911">
              <a:spcBef>
                <a:spcPts val="900"/>
              </a:spcBef>
              <a:buSzPct val="100000"/>
              <a:buChar char="•"/>
              <a:defRPr sz="1919"/>
            </a:pPr>
            <a:r>
              <a:t>Define where the augmentation is placed by creating </a:t>
            </a:r>
            <a:r>
              <a:rPr b="0" i="1"/>
              <a:t>AR.GeoLocations (latitude/longitude coordinates)</a:t>
            </a:r>
          </a:p>
          <a:p>
            <a:pPr marL="192505" indent="-192505" defTabSz="438911">
              <a:spcBef>
                <a:spcPts val="900"/>
              </a:spcBef>
              <a:buSzPct val="100000"/>
              <a:buChar char="•"/>
              <a:defRPr sz="1919"/>
            </a:pPr>
            <a:r>
              <a:t>Define the augmentation by creating </a:t>
            </a:r>
            <a:r>
              <a:rPr b="0" i="1"/>
              <a:t>AR.Drawables</a:t>
            </a:r>
            <a:endParaRPr b="0" i="1"/>
          </a:p>
          <a:p>
            <a:pPr marL="192505" indent="-192505" defTabSz="438911">
              <a:spcBef>
                <a:spcPts val="900"/>
              </a:spcBef>
              <a:buSzPct val="100000"/>
              <a:buChar char="•"/>
              <a:defRPr sz="1919"/>
            </a:pPr>
            <a:r>
              <a:t>Combine location and drawables using </a:t>
            </a:r>
            <a:r>
              <a:rPr b="0" i="1"/>
              <a:t>AR.GeoObjects</a:t>
            </a:r>
          </a:p>
        </p:txBody>
      </p:sp>
      <p:sp>
        <p:nvSpPr>
          <p:cNvPr id="524" name="Shape 524"/>
          <p:cNvSpPr/>
          <p:nvPr/>
        </p:nvSpPr>
        <p:spPr>
          <a:xfrm>
            <a:off x="5481358" y="1568110"/>
            <a:ext cx="317729" cy="317728"/>
          </a:xfrm>
          <a:prstGeom prst="ellipse">
            <a:avLst/>
          </a:prstGeom>
          <a:solidFill>
            <a:schemeClr val="accent2"/>
          </a:solidFill>
          <a:ln w="25400">
            <a:solidFill>
              <a:srgbClr val="B97906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25" name="Shape 525"/>
          <p:cNvSpPr/>
          <p:nvPr/>
        </p:nvSpPr>
        <p:spPr>
          <a:xfrm>
            <a:off x="7765936" y="1930506"/>
            <a:ext cx="317728" cy="317728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accent5">
                <a:satOff val="-6843"/>
                <a:lumOff val="-10705"/>
              </a:schemeClr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26" name="Shape 526"/>
          <p:cNvSpPr/>
          <p:nvPr/>
        </p:nvSpPr>
        <p:spPr>
          <a:xfrm>
            <a:off x="5770985" y="3272496"/>
            <a:ext cx="317728" cy="317728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accent4">
                <a:lumOff val="-9098"/>
              </a:schemeClr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27" name="Shape 527"/>
          <p:cNvSpPr/>
          <p:nvPr/>
        </p:nvSpPr>
        <p:spPr>
          <a:xfrm>
            <a:off x="7452798" y="3467294"/>
            <a:ext cx="317728" cy="317728"/>
          </a:xfrm>
          <a:prstGeom prst="ellipse">
            <a:avLst/>
          </a:prstGeom>
          <a:solidFill>
            <a:schemeClr val="accent6"/>
          </a:solidFill>
          <a:ln w="25400">
            <a:solidFill>
              <a:schemeClr val="accent6">
                <a:satOff val="-45454"/>
                <a:lumOff val="-13999"/>
              </a:schemeClr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28" name="Shape 528"/>
          <p:cNvSpPr/>
          <p:nvPr/>
        </p:nvSpPr>
        <p:spPr>
          <a:xfrm>
            <a:off x="5329204" y="1415956"/>
            <a:ext cx="622036" cy="622036"/>
          </a:xfrm>
          <a:prstGeom prst="rect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529" name="Shape 529"/>
          <p:cNvSpPr/>
          <p:nvPr/>
        </p:nvSpPr>
        <p:spPr>
          <a:xfrm>
            <a:off x="5618831" y="3120342"/>
            <a:ext cx="622036" cy="622036"/>
          </a:xfrm>
          <a:prstGeom prst="rect">
            <a:avLst/>
          </a:prstGeom>
          <a:ln w="25400">
            <a:solidFill>
              <a:schemeClr val="accent4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530" name="Shape 530"/>
          <p:cNvSpPr/>
          <p:nvPr/>
        </p:nvSpPr>
        <p:spPr>
          <a:xfrm>
            <a:off x="7300645" y="3315140"/>
            <a:ext cx="622036" cy="622036"/>
          </a:xfrm>
          <a:prstGeom prst="rect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531" name="Shape 531"/>
          <p:cNvSpPr/>
          <p:nvPr/>
        </p:nvSpPr>
        <p:spPr>
          <a:xfrm>
            <a:off x="7613782" y="1778352"/>
            <a:ext cx="622036" cy="622036"/>
          </a:xfrm>
          <a:prstGeom prst="rect">
            <a:avLst/>
          </a:prstGeom>
          <a:ln w="25400">
            <a:solidFill>
              <a:schemeClr val="accent5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532" name="Shape 532"/>
          <p:cNvSpPr/>
          <p:nvPr/>
        </p:nvSpPr>
        <p:spPr>
          <a:xfrm>
            <a:off x="4749011" y="5264217"/>
            <a:ext cx="317728" cy="291966"/>
          </a:xfrm>
          <a:prstGeom prst="rect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533" name="Shape 533"/>
          <p:cNvSpPr/>
          <p:nvPr/>
        </p:nvSpPr>
        <p:spPr>
          <a:xfrm>
            <a:off x="5104298" y="5281929"/>
            <a:ext cx="3582111" cy="256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100"/>
            </a:lvl1pPr>
          </a:lstStyle>
          <a:p>
            <a:pPr/>
            <a:r>
              <a:t>= The same geo object is displayed at different locations</a:t>
            </a:r>
          </a:p>
        </p:txBody>
      </p:sp>
      <p:sp>
        <p:nvSpPr>
          <p:cNvPr id="534" name="Shape 534"/>
          <p:cNvSpPr/>
          <p:nvPr/>
        </p:nvSpPr>
        <p:spPr>
          <a:xfrm>
            <a:off x="5294849" y="3812488"/>
            <a:ext cx="1270001" cy="397463"/>
          </a:xfrm>
          <a:prstGeom prst="rect">
            <a:avLst/>
          </a:prstGeom>
          <a:gradFill>
            <a:gsLst>
              <a:gs pos="0">
                <a:schemeClr val="accent4">
                  <a:hueOff val="711455"/>
                  <a:satOff val="22413"/>
                  <a:lumOff val="36606"/>
                </a:schemeClr>
              </a:gs>
              <a:gs pos="35000">
                <a:srgbClr val="CFFFBE"/>
              </a:gs>
              <a:gs pos="100000">
                <a:schemeClr val="accent4">
                  <a:hueOff val="784261"/>
                  <a:satOff val="22413"/>
                  <a:lumOff val="49676"/>
                </a:schemeClr>
              </a:gs>
            </a:gsLst>
            <a:lin ang="16200000"/>
          </a:gradFill>
          <a:ln>
            <a:solidFill>
              <a:schemeClr val="accent4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/>
          </a:lstStyle>
          <a:p>
            <a:pPr/>
            <a:r>
              <a:t>POI C</a:t>
            </a:r>
          </a:p>
        </p:txBody>
      </p:sp>
      <p:sp>
        <p:nvSpPr>
          <p:cNvPr id="535" name="Shape 535"/>
          <p:cNvSpPr/>
          <p:nvPr/>
        </p:nvSpPr>
        <p:spPr>
          <a:xfrm>
            <a:off x="6976662" y="4053283"/>
            <a:ext cx="1270001" cy="397463"/>
          </a:xfrm>
          <a:prstGeom prst="rect">
            <a:avLst/>
          </a:prstGeom>
          <a:gradFill>
            <a:gsLst>
              <a:gs pos="0">
                <a:schemeClr val="accent3">
                  <a:hueOff val="-353152"/>
                  <a:lumOff val="34732"/>
                </a:schemeClr>
              </a:gs>
              <a:gs pos="35000">
                <a:srgbClr val="FFF3CF"/>
              </a:gs>
              <a:gs pos="100000">
                <a:schemeClr val="accent3">
                  <a:hueOff val="-444521"/>
                  <a:lumOff val="44677"/>
                </a:schemeClr>
              </a:gs>
            </a:gsLst>
            <a:lin ang="16200000"/>
          </a:gradFill>
          <a:ln>
            <a:solidFill>
              <a:schemeClr val="accent2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/>
          </a:lstStyle>
          <a:p>
            <a:pPr/>
            <a:r>
              <a:t>POI A</a:t>
            </a:r>
          </a:p>
        </p:txBody>
      </p:sp>
      <p:sp>
        <p:nvSpPr>
          <p:cNvPr id="536" name="Shape 536"/>
          <p:cNvSpPr/>
          <p:nvPr/>
        </p:nvSpPr>
        <p:spPr>
          <a:xfrm>
            <a:off x="5005222" y="2109511"/>
            <a:ext cx="1270001" cy="465005"/>
          </a:xfrm>
          <a:prstGeom prst="rect">
            <a:avLst/>
          </a:prstGeom>
          <a:gradFill>
            <a:gsLst>
              <a:gs pos="0">
                <a:schemeClr val="accent3">
                  <a:hueOff val="-353152"/>
                  <a:lumOff val="34732"/>
                </a:schemeClr>
              </a:gs>
              <a:gs pos="35000">
                <a:srgbClr val="FFF3CF"/>
              </a:gs>
              <a:gs pos="100000">
                <a:schemeClr val="accent3">
                  <a:hueOff val="-444521"/>
                  <a:lumOff val="44677"/>
                </a:schemeClr>
              </a:gs>
            </a:gsLst>
            <a:lin ang="16200000"/>
          </a:gradFill>
          <a:ln>
            <a:solidFill>
              <a:schemeClr val="accent2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/>
          </a:lstStyle>
          <a:p>
            <a:pPr/>
            <a:r>
              <a:t>POI A</a:t>
            </a:r>
          </a:p>
        </p:txBody>
      </p:sp>
      <p:sp>
        <p:nvSpPr>
          <p:cNvPr id="537" name="Shape 537"/>
          <p:cNvSpPr/>
          <p:nvPr/>
        </p:nvSpPr>
        <p:spPr>
          <a:xfrm>
            <a:off x="7289800" y="2493109"/>
            <a:ext cx="1270000" cy="397463"/>
          </a:xfrm>
          <a:prstGeom prst="rect">
            <a:avLst/>
          </a:prstGeom>
          <a:gradFill>
            <a:gsLst>
              <a:gs pos="0">
                <a:schemeClr val="accent5">
                  <a:hueOff val="249502"/>
                  <a:satOff val="48101"/>
                  <a:lumOff val="28891"/>
                </a:schemeClr>
              </a:gs>
              <a:gs pos="35000">
                <a:srgbClr val="BFEDFF"/>
              </a:gs>
              <a:gs pos="100000">
                <a:schemeClr val="accent5">
                  <a:hueOff val="308963"/>
                  <a:satOff val="48101"/>
                  <a:lumOff val="41680"/>
                </a:schemeClr>
              </a:gs>
            </a:gsLst>
            <a:lin ang="16200000"/>
          </a:gradFill>
          <a:ln>
            <a:solidFill>
              <a:schemeClr val="accent5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/>
          </a:lstStyle>
          <a:p>
            <a:pPr/>
            <a:r>
              <a:t>Poi B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5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5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5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Class="entr" nodeType="after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after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Class="entr" nodeType="after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Class="entr" nodeType="after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Class="entr" nodeType="after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Class="entr" nodeType="afterEffect" presetSubtype="0" presetID="1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Class="entr" nodeType="afterEffect" presetSubtype="0" presetID="1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3" fill="hold"/>
                                        <p:tgtEl>
                                          <p:spTgt spid="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Class="entr" nodeType="afterEffect" presetSubtype="0" presetID="1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Class="entr" nodeType="afterEffect" presetSubtype="0" presetID="1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9" fill="hold"/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Class="entr" nodeType="afterEffect" presetSubtype="0" presetID="1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2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Class="entr" nodeType="afterEffect" presetSubtype="0" presetID="1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5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Class="entr" nodeType="afterEffect" presetSubtype="0" presetID="1" grpId="1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8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Class="entr" nodeType="afterEffect" presetSubtype="0" presetID="1" grpId="1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1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531" grpId="4"/>
      <p:bldP build="whole" bldLvl="1" animBg="1" rev="0" advAuto="0" spid="536" grpId="6"/>
      <p:bldP build="whole" bldLvl="1" animBg="1" rev="0" advAuto="0" spid="537" grpId="7"/>
      <p:bldP build="p" bldLvl="5" animBg="1" rev="0" advAuto="0" spid="523" grpId="1"/>
      <p:bldP build="whole" bldLvl="1" animBg="1" rev="0" advAuto="0" spid="530" grpId="10"/>
      <p:bldP build="whole" bldLvl="1" animBg="1" rev="0" advAuto="0" spid="527" grpId="11"/>
      <p:bldP build="whole" bldLvl="1" animBg="1" rev="0" advAuto="0" spid="534" grpId="12"/>
      <p:bldP build="whole" bldLvl="1" animBg="1" rev="0" advAuto="0" spid="535" grpId="13"/>
      <p:bldP build="whole" bldLvl="1" animBg="1" rev="0" advAuto="0" spid="533" grpId="15"/>
      <p:bldP build="whole" bldLvl="1" animBg="1" rev="0" advAuto="0" spid="524" grpId="3"/>
      <p:bldP build="whole" bldLvl="1" animBg="1" rev="0" advAuto="0" spid="532" grpId="14"/>
      <p:bldP build="whole" bldLvl="1" animBg="1" rev="0" advAuto="0" spid="526" grpId="9"/>
      <p:bldP build="whole" bldLvl="1" animBg="1" rev="0" advAuto="0" spid="529" grpId="8"/>
      <p:bldP build="whole" bldLvl="1" animBg="1" rev="0" advAuto="0" spid="528" grpId="2"/>
      <p:bldP build="whole" bldLvl="1" animBg="1" rev="0" advAuto="0" spid="525" grpId="5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Shape 53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Geo AR</a:t>
            </a:r>
          </a:p>
        </p:txBody>
      </p:sp>
      <p:sp>
        <p:nvSpPr>
          <p:cNvPr id="540" name="Shape 540"/>
          <p:cNvSpPr/>
          <p:nvPr>
            <p:ph type="sldNum" sz="quarter" idx="2"/>
          </p:nvPr>
        </p:nvSpPr>
        <p:spPr>
          <a:xfrm>
            <a:off x="8883392" y="5409236"/>
            <a:ext cx="182216" cy="1778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41" name="Shape 541"/>
          <p:cNvSpPr/>
          <p:nvPr>
            <p:ph type="body" sz="quarter" idx="1"/>
          </p:nvPr>
        </p:nvSpPr>
        <p:spPr>
          <a:xfrm>
            <a:off x="2596632" y="2051686"/>
            <a:ext cx="3950736" cy="1611628"/>
          </a:xfrm>
          <a:prstGeom prst="rect">
            <a:avLst/>
          </a:prstGeom>
        </p:spPr>
        <p:txBody>
          <a:bodyPr anchor="ctr"/>
          <a:lstStyle/>
          <a:p>
            <a:pPr algn="ctr"/>
            <a:r>
              <a:t>Demo - POI at location</a:t>
            </a:r>
          </a:p>
          <a:p>
            <a:pPr algn="ctr"/>
            <a:r>
              <a:t>(</a:t>
            </a:r>
            <a:r>
              <a:rPr u="sng">
                <a:solidFill>
                  <a:schemeClr val="accent1"/>
                </a:solidFill>
                <a:uFill>
                  <a:solidFill>
                    <a:schemeClr val="accent1"/>
                  </a:solidFill>
                </a:uFill>
                <a:hlinkClick r:id="" invalidUrl="" action="ppaction://hlinkshowjump?jump=nextslide" tgtFrame="" tooltip="" history="1" highlightClick="0" endSnd="0"/>
              </a:rPr>
              <a:t>Example on GitHub</a:t>
            </a:r>
            <a:r>
              <a:t>)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Shape 543"/>
          <p:cNvSpPr/>
          <p:nvPr/>
        </p:nvSpPr>
        <p:spPr>
          <a:xfrm flipH="1">
            <a:off x="6966708" y="1963718"/>
            <a:ext cx="594449" cy="2813423"/>
          </a:xfrm>
          <a:prstGeom prst="line">
            <a:avLst/>
          </a:prstGeom>
          <a:ln w="25400">
            <a:solidFill>
              <a:schemeClr val="accent5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544" name="Shape 544"/>
          <p:cNvSpPr/>
          <p:nvPr/>
        </p:nvSpPr>
        <p:spPr>
          <a:xfrm>
            <a:off x="7549774" y="1962718"/>
            <a:ext cx="315895" cy="1791776"/>
          </a:xfrm>
          <a:prstGeom prst="line">
            <a:avLst/>
          </a:prstGeom>
          <a:ln w="25400">
            <a:solidFill>
              <a:schemeClr val="accent5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545" name="Shape 54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2D image recognition &amp; tracking</a:t>
            </a:r>
          </a:p>
        </p:txBody>
      </p:sp>
      <p:sp>
        <p:nvSpPr>
          <p:cNvPr id="546" name="Shape 546"/>
          <p:cNvSpPr/>
          <p:nvPr>
            <p:ph type="sldNum" sz="quarter" idx="2"/>
          </p:nvPr>
        </p:nvSpPr>
        <p:spPr>
          <a:xfrm>
            <a:off x="8883392" y="5409236"/>
            <a:ext cx="182216" cy="1778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47" name="Shape 547"/>
          <p:cNvSpPr/>
          <p:nvPr>
            <p:ph type="body" sz="half" idx="1"/>
          </p:nvPr>
        </p:nvSpPr>
        <p:spPr>
          <a:xfrm>
            <a:off x="381000" y="1886778"/>
            <a:ext cx="5164075" cy="3352801"/>
          </a:xfrm>
          <a:prstGeom prst="rect">
            <a:avLst/>
          </a:prstGeom>
        </p:spPr>
        <p:txBody>
          <a:bodyPr/>
          <a:lstStyle/>
          <a:p>
            <a:pPr marL="200526" indent="-200526">
              <a:buSzPct val="100000"/>
              <a:buChar char="•"/>
            </a:pPr>
            <a:r>
              <a:t>Define your target images by creating a target collection (.wtc file)</a:t>
            </a:r>
          </a:p>
          <a:p>
            <a:pPr marL="200526" indent="-200526">
              <a:buSzPct val="100000"/>
              <a:buChar char="•"/>
            </a:pPr>
            <a:r>
              <a:t>Create </a:t>
            </a:r>
            <a:r>
              <a:rPr b="0" i="1"/>
              <a:t>AR.Tracker</a:t>
            </a:r>
            <a:r>
              <a:t> objects to load target collections (.wtc file)</a:t>
            </a:r>
            <a:endParaRPr b="0" i="1"/>
          </a:p>
          <a:p>
            <a:pPr marL="200526" indent="-200526">
              <a:buSzPct val="100000"/>
              <a:buChar char="•"/>
            </a:pPr>
            <a:r>
              <a:t>Define the augmentation by creating </a:t>
            </a:r>
            <a:r>
              <a:rPr b="0" i="1"/>
              <a:t>AR.Drawables</a:t>
            </a:r>
          </a:p>
          <a:p>
            <a:pPr marL="200526" indent="-200526">
              <a:buSzPct val="100000"/>
              <a:buChar char="•"/>
            </a:pPr>
            <a:r>
              <a:t>Create </a:t>
            </a:r>
            <a:r>
              <a:rPr b="0" i="1"/>
              <a:t>AR.Trackable2DObjects</a:t>
            </a:r>
            <a:r>
              <a:t> to define which augmentation should be shown for which target image</a:t>
            </a:r>
          </a:p>
        </p:txBody>
      </p:sp>
      <p:sp>
        <p:nvSpPr>
          <p:cNvPr id="548" name="Shape 548"/>
          <p:cNvSpPr/>
          <p:nvPr/>
        </p:nvSpPr>
        <p:spPr>
          <a:xfrm>
            <a:off x="7008266" y="1524484"/>
            <a:ext cx="1070753" cy="424987"/>
          </a:xfrm>
          <a:prstGeom prst="roundRect">
            <a:avLst>
              <a:gd name="adj" fmla="val 37793"/>
            </a:avLst>
          </a:prstGeom>
          <a:gradFill>
            <a:gsLst>
              <a:gs pos="0">
                <a:srgbClr val="39B7D8"/>
              </a:gs>
              <a:gs pos="100000">
                <a:schemeClr val="accent5">
                  <a:hueOff val="249502"/>
                  <a:satOff val="48101"/>
                  <a:lumOff val="28891"/>
                </a:schemeClr>
              </a:gs>
            </a:gsLst>
            <a:lin ang="16200000"/>
          </a:gradFill>
          <a:ln>
            <a:solidFill>
              <a:srgbClr val="46AAC4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.wtc</a:t>
            </a:r>
          </a:p>
        </p:txBody>
      </p:sp>
      <p:sp>
        <p:nvSpPr>
          <p:cNvPr id="549" name="Shape 549"/>
          <p:cNvSpPr/>
          <p:nvPr/>
        </p:nvSpPr>
        <p:spPr>
          <a:xfrm>
            <a:off x="5743114" y="2507288"/>
            <a:ext cx="2297563" cy="424986"/>
          </a:xfrm>
          <a:prstGeom prst="rect">
            <a:avLst/>
          </a:prstGeom>
          <a:gradFill>
            <a:gsLst>
              <a:gs pos="0">
                <a:schemeClr val="accent4">
                  <a:hueOff val="711455"/>
                  <a:satOff val="22413"/>
                  <a:lumOff val="36606"/>
                </a:schemeClr>
              </a:gs>
              <a:gs pos="35000">
                <a:srgbClr val="CFFFBE"/>
              </a:gs>
              <a:gs pos="100000">
                <a:schemeClr val="accent4">
                  <a:hueOff val="784261"/>
                  <a:satOff val="22413"/>
                  <a:lumOff val="49676"/>
                </a:schemeClr>
              </a:gs>
            </a:gsLst>
            <a:lin ang="16200000"/>
          </a:gradFill>
          <a:ln>
            <a:solidFill>
              <a:srgbClr val="6BCE15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/>
            <a:r>
              <a:t>References image A</a:t>
            </a:r>
          </a:p>
        </p:txBody>
      </p:sp>
      <p:sp>
        <p:nvSpPr>
          <p:cNvPr id="550" name="Shape 550"/>
          <p:cNvSpPr/>
          <p:nvPr/>
        </p:nvSpPr>
        <p:spPr>
          <a:xfrm>
            <a:off x="6776018" y="3739910"/>
            <a:ext cx="2297563" cy="424987"/>
          </a:xfrm>
          <a:prstGeom prst="rect">
            <a:avLst/>
          </a:prstGeom>
          <a:gradFill>
            <a:gsLst>
              <a:gs pos="0">
                <a:schemeClr val="accent6">
                  <a:lumOff val="18621"/>
                </a:schemeClr>
              </a:gs>
              <a:gs pos="35000">
                <a:srgbClr val="FFD6D6"/>
              </a:gs>
              <a:gs pos="100000">
                <a:schemeClr val="accent6">
                  <a:lumOff val="26932"/>
                </a:schemeClr>
              </a:gs>
            </a:gsLst>
            <a:lin ang="16200000"/>
          </a:gradFill>
          <a:ln>
            <a:solidFill>
              <a:schemeClr val="accent6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/>
            <a:r>
              <a:t>References image B</a:t>
            </a:r>
          </a:p>
        </p:txBody>
      </p:sp>
      <p:sp>
        <p:nvSpPr>
          <p:cNvPr id="551" name="Shape 551"/>
          <p:cNvSpPr/>
          <p:nvPr/>
        </p:nvSpPr>
        <p:spPr>
          <a:xfrm>
            <a:off x="5743114" y="4788675"/>
            <a:ext cx="2297563" cy="424987"/>
          </a:xfrm>
          <a:prstGeom prst="rect">
            <a:avLst/>
          </a:prstGeom>
          <a:gradFill>
            <a:gsLst>
              <a:gs pos="0">
                <a:schemeClr val="accent3">
                  <a:hueOff val="-353152"/>
                  <a:lumOff val="34732"/>
                </a:schemeClr>
              </a:gs>
              <a:gs pos="35000">
                <a:srgbClr val="FFF3CF"/>
              </a:gs>
              <a:gs pos="100000">
                <a:schemeClr val="accent3">
                  <a:hueOff val="-444521"/>
                  <a:lumOff val="44677"/>
                </a:schemeClr>
              </a:gs>
            </a:gsLst>
            <a:lin ang="16200000"/>
          </a:gradFill>
          <a:ln>
            <a:solidFill>
              <a:schemeClr val="accent3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/>
            <a:r>
              <a:t>References image C</a:t>
            </a:r>
          </a:p>
        </p:txBody>
      </p:sp>
      <p:sp>
        <p:nvSpPr>
          <p:cNvPr id="552" name="Shape 552"/>
          <p:cNvSpPr/>
          <p:nvPr/>
        </p:nvSpPr>
        <p:spPr>
          <a:xfrm flipH="1">
            <a:off x="7069171" y="1954554"/>
            <a:ext cx="482119" cy="482119"/>
          </a:xfrm>
          <a:prstGeom prst="line">
            <a:avLst/>
          </a:prstGeom>
          <a:ln w="25400">
            <a:solidFill>
              <a:schemeClr val="accent5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553" name="Shape 553"/>
          <p:cNvSpPr/>
          <p:nvPr/>
        </p:nvSpPr>
        <p:spPr>
          <a:xfrm>
            <a:off x="7108377" y="1141298"/>
            <a:ext cx="870532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Tracker</a:t>
            </a:r>
          </a:p>
        </p:txBody>
      </p:sp>
      <p:sp>
        <p:nvSpPr>
          <p:cNvPr id="554" name="Shape 554"/>
          <p:cNvSpPr/>
          <p:nvPr/>
        </p:nvSpPr>
        <p:spPr>
          <a:xfrm>
            <a:off x="5757390" y="2229561"/>
            <a:ext cx="1099466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Trackable</a:t>
            </a:r>
          </a:p>
        </p:txBody>
      </p:sp>
      <p:sp>
        <p:nvSpPr>
          <p:cNvPr id="555" name="Shape 555"/>
          <p:cNvSpPr/>
          <p:nvPr/>
        </p:nvSpPr>
        <p:spPr>
          <a:xfrm>
            <a:off x="8017311" y="3459134"/>
            <a:ext cx="1099466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Trackable</a:t>
            </a:r>
          </a:p>
        </p:txBody>
      </p:sp>
      <p:sp>
        <p:nvSpPr>
          <p:cNvPr id="556" name="Shape 556"/>
          <p:cNvSpPr/>
          <p:nvPr/>
        </p:nvSpPr>
        <p:spPr>
          <a:xfrm>
            <a:off x="5729857" y="4506254"/>
            <a:ext cx="1099466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Trackable</a:t>
            </a:r>
          </a:p>
        </p:txBody>
      </p:sp>
      <p:sp>
        <p:nvSpPr>
          <p:cNvPr id="557" name="Shape 557"/>
          <p:cNvSpPr/>
          <p:nvPr/>
        </p:nvSpPr>
        <p:spPr>
          <a:xfrm>
            <a:off x="365647" y="1183419"/>
            <a:ext cx="4916622" cy="396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sz="2000" u="sng"/>
            </a:lvl1pPr>
          </a:lstStyle>
          <a:p>
            <a:pPr/>
            <a:r>
              <a:t>How to define a 2D image augmentation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4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5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5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5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5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Class="entr" nodeType="after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Class="entr" nodeType="after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Class="entr" nodeType="after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Class="entr" nodeType="after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Class="entr" nodeType="after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Class="entr" nodeType="afterEffect" presetSubtype="0" presetID="1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Class="entr" nodeType="afterEffect" presetSubtype="0" presetID="1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5" fill="hold"/>
                                        <p:tgtEl>
                                          <p:spTgt spid="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Class="entr" nodeType="afterEffect" presetSubtype="0" presetID="1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8" fill="hold"/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Class="entr" nodeType="afterEffect" presetSubtype="0" presetID="1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1" fill="hold"/>
                                        <p:tgtEl>
                                          <p:spTgt spid="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Class="entr" nodeType="afterEffect" presetSubtype="0" presetID="1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4" fill="hold"/>
                                        <p:tgtEl>
                                          <p:spTgt spid="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554" grpId="5"/>
      <p:bldP build="whole" bldLvl="1" animBg="1" rev="0" advAuto="0" spid="549" grpId="6"/>
      <p:bldP build="whole" bldLvl="1" animBg="1" rev="0" advAuto="0" spid="556" grpId="11"/>
      <p:bldP build="p" bldLvl="5" animBg="1" rev="0" advAuto="0" spid="547" grpId="1"/>
      <p:bldP build="whole" bldLvl="1" animBg="1" rev="0" advAuto="0" spid="551" grpId="12"/>
      <p:bldP build="whole" bldLvl="1" animBg="1" rev="0" advAuto="0" spid="552" grpId="4"/>
      <p:bldP build="whole" bldLvl="1" animBg="1" rev="0" advAuto="0" spid="553" grpId="2"/>
      <p:bldP build="whole" bldLvl="1" animBg="1" rev="0" advAuto="0" spid="543" grpId="8"/>
      <p:bldP build="whole" bldLvl="1" animBg="1" rev="0" advAuto="0" spid="548" grpId="3"/>
      <p:bldP build="whole" bldLvl="1" animBg="1" rev="0" advAuto="0" spid="550" grpId="10"/>
      <p:bldP build="whole" bldLvl="1" animBg="1" rev="0" advAuto="0" spid="544" grpId="7"/>
      <p:bldP build="whole" bldLvl="1" animBg="1" rev="0" advAuto="0" spid="555" grpId="9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Shape 55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2D image recognition &amp; tracking</a:t>
            </a:r>
          </a:p>
        </p:txBody>
      </p:sp>
      <p:sp>
        <p:nvSpPr>
          <p:cNvPr id="560" name="Shape 560"/>
          <p:cNvSpPr/>
          <p:nvPr>
            <p:ph type="sldNum" sz="quarter" idx="2"/>
          </p:nvPr>
        </p:nvSpPr>
        <p:spPr>
          <a:xfrm>
            <a:off x="8883392" y="5409236"/>
            <a:ext cx="182216" cy="1778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61" name="Shape 561"/>
          <p:cNvSpPr/>
          <p:nvPr>
            <p:ph type="body" sz="quarter" idx="1"/>
          </p:nvPr>
        </p:nvSpPr>
        <p:spPr>
          <a:xfrm>
            <a:off x="1367403" y="2428293"/>
            <a:ext cx="6409194" cy="858414"/>
          </a:xfrm>
          <a:prstGeom prst="rect">
            <a:avLst/>
          </a:prstGeom>
        </p:spPr>
        <p:txBody>
          <a:bodyPr anchor="ctr"/>
          <a:lstStyle/>
          <a:p>
            <a:pPr algn="ctr"/>
            <a:r>
              <a:t>Demo - Target Manager and image on target</a:t>
            </a:r>
          </a:p>
          <a:p>
            <a:pPr algn="ctr"/>
            <a:r>
              <a:t>(</a:t>
            </a:r>
            <a:r>
              <a:rPr u="sng">
                <a:solidFill>
                  <a:schemeClr val="accent1"/>
                </a:solidFill>
                <a:uFill>
                  <a:solidFill>
                    <a:schemeClr val="accent1"/>
                  </a:solidFill>
                </a:uFill>
                <a:hlinkClick r:id="rId2" invalidUrl="" action="" tgtFrame="" tooltip="" history="1" highlightClick="0" endSnd="0"/>
              </a:rPr>
              <a:t>Example on GitHub</a:t>
            </a:r>
            <a:r>
              <a:t>)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Shape 56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Happy Coding!</a:t>
            </a:r>
          </a:p>
        </p:txBody>
      </p:sp>
      <p:sp>
        <p:nvSpPr>
          <p:cNvPr id="564" name="Shape 564"/>
          <p:cNvSpPr/>
          <p:nvPr>
            <p:ph type="sldNum" sz="quarter" idx="2"/>
          </p:nvPr>
        </p:nvSpPr>
        <p:spPr>
          <a:xfrm>
            <a:off x="8883392" y="5409236"/>
            <a:ext cx="182216" cy="1778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65" name="Shape 565"/>
          <p:cNvSpPr/>
          <p:nvPr>
            <p:ph type="body" sz="quarter" idx="1"/>
          </p:nvPr>
        </p:nvSpPr>
        <p:spPr>
          <a:xfrm>
            <a:off x="692427" y="2309344"/>
            <a:ext cx="7759146" cy="1096312"/>
          </a:xfrm>
          <a:prstGeom prst="rect">
            <a:avLst/>
          </a:prstGeom>
        </p:spPr>
        <p:txBody>
          <a:bodyPr anchor="ctr"/>
          <a:lstStyle/>
          <a:p>
            <a:pPr marL="200526" indent="-200526">
              <a:buSzPct val="100000"/>
              <a:buChar char="•"/>
            </a:pPr>
            <a:r>
              <a:t>Computer vision: Augment different paintings</a:t>
            </a:r>
          </a:p>
          <a:p>
            <a:pPr marL="200526" indent="-200526">
              <a:buSzPct val="100000"/>
              <a:buChar char="•"/>
            </a:pPr>
            <a:r>
              <a:t>Geo: Place POI’s at the PhoneGap day conference locations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Shape 56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Happy Coding!</a:t>
            </a:r>
          </a:p>
        </p:txBody>
      </p:sp>
      <p:sp>
        <p:nvSpPr>
          <p:cNvPr id="568" name="Shape 568"/>
          <p:cNvSpPr/>
          <p:nvPr>
            <p:ph type="sldNum" sz="quarter" idx="2"/>
          </p:nvPr>
        </p:nvSpPr>
        <p:spPr>
          <a:xfrm>
            <a:off x="8883392" y="5409236"/>
            <a:ext cx="182216" cy="1778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69" name="Shape 569"/>
          <p:cNvSpPr/>
          <p:nvPr>
            <p:ph type="body" sz="half" idx="1"/>
          </p:nvPr>
        </p:nvSpPr>
        <p:spPr>
          <a:xfrm>
            <a:off x="692427" y="1140041"/>
            <a:ext cx="7759146" cy="2318064"/>
          </a:xfrm>
          <a:prstGeom prst="rect">
            <a:avLst/>
          </a:prstGeom>
        </p:spPr>
        <p:txBody>
          <a:bodyPr anchor="ctr"/>
          <a:lstStyle/>
          <a:p>
            <a:pPr marL="228600" indent="-228600">
              <a:buSzPct val="100000"/>
              <a:buAutoNum type="arabicPeriod" startAt="1"/>
            </a:pPr>
            <a:r>
              <a:t>Create a .html &amp; .js file (.css is optional at the beginning)</a:t>
            </a:r>
          </a:p>
          <a:p>
            <a:pPr marL="228600" indent="-228600">
              <a:buSzPct val="100000"/>
              <a:buAutoNum type="arabicPeriod" startAt="1"/>
            </a:pPr>
            <a:r>
              <a:t>Add the files to your project</a:t>
            </a:r>
          </a:p>
          <a:p>
            <a:pPr marL="228600" indent="-228600">
              <a:buSzPct val="100000"/>
              <a:buAutoNum type="arabicPeriod" startAt="1"/>
            </a:pPr>
            <a:r>
              <a:t>Load the Architect World (refer to WikitudePlugin.js)</a:t>
            </a:r>
          </a:p>
          <a:p>
            <a:pPr marL="228600" indent="-228600">
              <a:buSzPct val="100000"/>
              <a:buAutoNum type="arabicPeriod" startAt="1"/>
            </a:pPr>
            <a:r>
              <a:t>In your .js file, use the Wikitude JS API to define your ar experience</a:t>
            </a:r>
          </a:p>
        </p:txBody>
      </p:sp>
      <p:sp>
        <p:nvSpPr>
          <p:cNvPr id="570" name="Shape 570"/>
          <p:cNvSpPr/>
          <p:nvPr/>
        </p:nvSpPr>
        <p:spPr>
          <a:xfrm>
            <a:off x="692427" y="3721846"/>
            <a:ext cx="7759146" cy="1784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 marL="228600" indent="-228600">
              <a:spcBef>
                <a:spcPts val="1000"/>
              </a:spcBef>
              <a:buSzPct val="100000"/>
              <a:buChar char="•"/>
              <a:defRPr b="1" sz="2000"/>
            </a:pPr>
            <a:r>
              <a:rPr u="sng">
                <a:solidFill>
                  <a:schemeClr val="accent1"/>
                </a:solidFill>
                <a:uFill>
                  <a:solidFill>
                    <a:schemeClr val="accent1"/>
                  </a:solidFill>
                </a:uFill>
                <a:hlinkClick r:id="rId2" invalidUrl="" action="" tgtFrame="" tooltip="" history="1" highlightClick="0" endSnd="0"/>
              </a:rPr>
              <a:t>http://www.wikitude.com/documentation/</a:t>
            </a:r>
          </a:p>
          <a:p>
            <a:pPr marL="228600" indent="-228600">
              <a:spcBef>
                <a:spcPts val="1000"/>
              </a:spcBef>
              <a:buSzPct val="100000"/>
              <a:buChar char="•"/>
              <a:defRPr b="1" sz="2000"/>
            </a:pPr>
            <a:r>
              <a:rPr u="sng">
                <a:solidFill>
                  <a:schemeClr val="accent1"/>
                </a:solidFill>
                <a:uFill>
                  <a:solidFill>
                    <a:schemeClr val="accent1"/>
                  </a:solidFill>
                </a:uFill>
                <a:hlinkClick r:id="rId3" invalidUrl="" action="" tgtFrame="" tooltip="" history="1" highlightClick="0" endSnd="0"/>
              </a:rPr>
              <a:t>https://github.com/Wikitude/wikitude-cordova-plugin-samples/tree/master/SampleAppResources/world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2" name="PlaceholderImage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573" name="Shape 57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74" name="Shape 574"/>
          <p:cNvSpPr/>
          <p:nvPr>
            <p:ph type="body" idx="14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marL="0" indent="0">
              <a:lnSpc>
                <a:spcPct val="120000"/>
              </a:lnSpc>
              <a:spcBef>
                <a:spcPts val="0"/>
              </a:spcBef>
              <a:defRPr b="0" sz="1600"/>
            </a:pPr>
            <a:r>
              <a:t>Email: andreas.schacherbauer@wikitude.com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defRPr b="0" sz="1600"/>
            </a:pPr>
            <a:r>
              <a:t>Twitter: @a_schacherbauer</a:t>
            </a:r>
          </a:p>
        </p:txBody>
      </p:sp>
      <p:sp>
        <p:nvSpPr>
          <p:cNvPr id="575" name="Shape 57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Thank you!</a:t>
            </a:r>
          </a:p>
        </p:txBody>
      </p:sp>
      <p:sp>
        <p:nvSpPr>
          <p:cNvPr id="576" name="Shape 576"/>
          <p:cNvSpPr/>
          <p:nvPr>
            <p:ph type="sldNum" sz="quarter" idx="2"/>
          </p:nvPr>
        </p:nvSpPr>
        <p:spPr>
          <a:xfrm>
            <a:off x="8883392" y="5409236"/>
            <a:ext cx="182216" cy="1778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hape 282"/>
          <p:cNvSpPr/>
          <p:nvPr/>
        </p:nvSpPr>
        <p:spPr>
          <a:xfrm>
            <a:off x="179999" y="370975"/>
            <a:ext cx="6629401" cy="5765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 anchor="ctr">
            <a:spAutoFit/>
          </a:bodyPr>
          <a:lstStyle>
            <a:lvl1pPr defTabSz="1016000">
              <a:defRPr b="1" sz="2600"/>
            </a:lvl1pPr>
          </a:lstStyle>
          <a:p>
            <a:pPr/>
            <a:r>
              <a:t>First version of Wikitude</a:t>
            </a:r>
          </a:p>
        </p:txBody>
      </p:sp>
      <p:sp>
        <p:nvSpPr>
          <p:cNvPr id="283" name="Shape 283"/>
          <p:cNvSpPr/>
          <p:nvPr>
            <p:ph type="sldNum" sz="quarter" idx="2"/>
          </p:nvPr>
        </p:nvSpPr>
        <p:spPr>
          <a:xfrm>
            <a:off x="8836260" y="5052093"/>
            <a:ext cx="297200" cy="3606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84" name="Android G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89401" y="1919777"/>
            <a:ext cx="3365198" cy="266411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250">
        <p:dissolve/>
      </p:transition>
    </mc:Choice>
    <mc:Fallback>
      <p:transition spd="fast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image10.jpeg"/>
          <p:cNvPicPr>
            <a:picLocks noChangeAspect="1"/>
          </p:cNvPicPr>
          <p:nvPr/>
        </p:nvPicPr>
        <p:blipFill>
          <a:blip r:embed="rId2">
            <a:extLst/>
          </a:blip>
          <a:srcRect l="0" t="0" r="6190" b="6519"/>
          <a:stretch>
            <a:fillRect/>
          </a:stretch>
        </p:blipFill>
        <p:spPr>
          <a:xfrm>
            <a:off x="-119076" y="1079301"/>
            <a:ext cx="9346370" cy="4367467"/>
          </a:xfrm>
          <a:prstGeom prst="rect">
            <a:avLst/>
          </a:prstGeom>
          <a:ln w="12700">
            <a:miter lim="400000"/>
          </a:ln>
        </p:spPr>
      </p:pic>
      <p:sp>
        <p:nvSpPr>
          <p:cNvPr id="287" name="Shape 287"/>
          <p:cNvSpPr/>
          <p:nvPr>
            <p:ph type="sldNum" sz="quarter" idx="2"/>
          </p:nvPr>
        </p:nvSpPr>
        <p:spPr>
          <a:xfrm>
            <a:off x="8804988" y="5052095"/>
            <a:ext cx="280309" cy="3606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88" name="Shape 288"/>
          <p:cNvSpPr/>
          <p:nvPr/>
        </p:nvSpPr>
        <p:spPr>
          <a:xfrm>
            <a:off x="-145370" y="2407026"/>
            <a:ext cx="9434739" cy="1508761"/>
          </a:xfrm>
          <a:prstGeom prst="rect">
            <a:avLst/>
          </a:prstGeom>
          <a:solidFill>
            <a:srgbClr val="FFFFFF">
              <a:alpha val="92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1016000">
              <a:defRPr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89" name="Shape 289"/>
          <p:cNvSpPr/>
          <p:nvPr/>
        </p:nvSpPr>
        <p:spPr>
          <a:xfrm>
            <a:off x="3639865" y="2704939"/>
            <a:ext cx="3102420" cy="878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defTabSz="1016000">
              <a:defRPr sz="2600">
                <a:latin typeface="Lato Black"/>
                <a:ea typeface="Lato Black"/>
                <a:cs typeface="Lato Black"/>
                <a:sym typeface="Lato Black"/>
              </a:defRPr>
            </a:pPr>
            <a:r>
              <a:t>+10,000 </a:t>
            </a:r>
            <a:r>
              <a:rPr sz="2000">
                <a:latin typeface="Lato Regular"/>
                <a:ea typeface="Lato Regular"/>
                <a:cs typeface="Lato Regular"/>
                <a:sym typeface="Lato Regular"/>
              </a:rPr>
              <a:t>apps</a:t>
            </a:r>
            <a:r>
              <a:rPr>
                <a:latin typeface="Lato Regular"/>
                <a:ea typeface="Lato Regular"/>
                <a:cs typeface="Lato Regular"/>
                <a:sym typeface="Lato Regular"/>
              </a:rPr>
              <a:t> </a:t>
            </a:r>
            <a:endParaRPr>
              <a:latin typeface="Lato Regular"/>
              <a:ea typeface="Lato Regular"/>
              <a:cs typeface="Lato Regular"/>
              <a:sym typeface="Lato Regular"/>
            </a:endParaRPr>
          </a:p>
          <a:p>
            <a:pPr defTabSz="1016000">
              <a:defRPr sz="2600">
                <a:latin typeface="Lato Black"/>
                <a:ea typeface="Lato Black"/>
                <a:cs typeface="Lato Black"/>
                <a:sym typeface="Lato Black"/>
              </a:defRPr>
            </a:pPr>
            <a:r>
              <a:t>+100 mio </a:t>
            </a:r>
            <a:r>
              <a:rPr sz="2000">
                <a:latin typeface="Lato Regular"/>
                <a:ea typeface="Lato Regular"/>
                <a:cs typeface="Lato Regular"/>
                <a:sym typeface="Lato Regular"/>
              </a:rPr>
              <a:t>app installs</a:t>
            </a:r>
          </a:p>
        </p:txBody>
      </p:sp>
      <p:sp>
        <p:nvSpPr>
          <p:cNvPr id="290" name="Shape 290"/>
          <p:cNvSpPr/>
          <p:nvPr/>
        </p:nvSpPr>
        <p:spPr>
          <a:xfrm>
            <a:off x="179999" y="370975"/>
            <a:ext cx="6629401" cy="5765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 anchor="ctr">
            <a:spAutoFit/>
          </a:bodyPr>
          <a:lstStyle>
            <a:lvl1pPr defTabSz="1016000">
              <a:defRPr b="1" sz="2600"/>
            </a:lvl1pPr>
          </a:lstStyle>
          <a:p>
            <a:pPr/>
            <a:r>
              <a:t>Largest independent AR platform</a:t>
            </a:r>
          </a:p>
        </p:txBody>
      </p:sp>
      <p:pic>
        <p:nvPicPr>
          <p:cNvPr id="291" name="image11.png" descr="150610_WT_SDK_Log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696572" y="2540435"/>
            <a:ext cx="883891" cy="11811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250">
        <p:dissolve/>
      </p:transition>
    </mc:Choice>
    <mc:Fallback>
      <p:transition spd="fast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image12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69118" y="1059026"/>
            <a:ext cx="9296411" cy="4394780"/>
          </a:xfrm>
          <a:prstGeom prst="rect">
            <a:avLst/>
          </a:prstGeom>
          <a:ln w="12700">
            <a:miter lim="400000"/>
          </a:ln>
        </p:spPr>
      </p:pic>
      <p:sp>
        <p:nvSpPr>
          <p:cNvPr id="294" name="Shape 294"/>
          <p:cNvSpPr/>
          <p:nvPr/>
        </p:nvSpPr>
        <p:spPr>
          <a:xfrm>
            <a:off x="-103678" y="1059026"/>
            <a:ext cx="9296411" cy="4394780"/>
          </a:xfrm>
          <a:prstGeom prst="rect">
            <a:avLst/>
          </a:prstGeom>
          <a:solidFill>
            <a:srgbClr val="000000">
              <a:alpha val="44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1016000">
              <a:defRPr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pic>
        <p:nvPicPr>
          <p:cNvPr id="295" name="image1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1758" y="1110534"/>
            <a:ext cx="9143999" cy="4318716"/>
          </a:xfrm>
          <a:prstGeom prst="rect">
            <a:avLst/>
          </a:prstGeom>
          <a:ln w="12700">
            <a:miter lim="400000"/>
          </a:ln>
        </p:spPr>
      </p:pic>
      <p:sp>
        <p:nvSpPr>
          <p:cNvPr id="296" name="Shape 296"/>
          <p:cNvSpPr/>
          <p:nvPr>
            <p:ph type="sldNum" sz="quarter" idx="2"/>
          </p:nvPr>
        </p:nvSpPr>
        <p:spPr>
          <a:xfrm>
            <a:off x="8804988" y="5052095"/>
            <a:ext cx="280309" cy="3606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97" name="Shape 297"/>
          <p:cNvSpPr/>
          <p:nvPr/>
        </p:nvSpPr>
        <p:spPr>
          <a:xfrm>
            <a:off x="5202577" y="3592295"/>
            <a:ext cx="3227142" cy="1005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r" defTabSz="1016000">
              <a:defRPr sz="3400">
                <a:solidFill>
                  <a:srgbClr val="FFFFFF"/>
                </a:solidFill>
                <a:latin typeface="Lato Black"/>
                <a:ea typeface="Lato Black"/>
                <a:cs typeface="Lato Black"/>
                <a:sym typeface="Lato Black"/>
              </a:defRPr>
            </a:pPr>
            <a:r>
              <a:t>in 150+ </a:t>
            </a:r>
            <a:br/>
            <a:r>
              <a:rPr sz="2600">
                <a:latin typeface="Lato Regular"/>
                <a:ea typeface="Lato Regular"/>
                <a:cs typeface="Lato Regular"/>
                <a:sym typeface="Lato Regular"/>
              </a:rPr>
              <a:t>countries globally</a:t>
            </a:r>
          </a:p>
        </p:txBody>
      </p:sp>
      <p:sp>
        <p:nvSpPr>
          <p:cNvPr id="298" name="Shape 298"/>
          <p:cNvSpPr/>
          <p:nvPr/>
        </p:nvSpPr>
        <p:spPr>
          <a:xfrm>
            <a:off x="179999" y="370975"/>
            <a:ext cx="6629401" cy="5765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 anchor="ctr">
            <a:spAutoFit/>
          </a:bodyPr>
          <a:lstStyle>
            <a:lvl1pPr defTabSz="1016000">
              <a:defRPr b="1" sz="2600"/>
            </a:lvl1pPr>
          </a:lstStyle>
          <a:p>
            <a:pPr/>
            <a:r>
              <a:t>Largest independent AR platform</a:t>
            </a:r>
          </a:p>
        </p:txBody>
      </p:sp>
      <p:pic>
        <p:nvPicPr>
          <p:cNvPr id="299" name="image14.png" descr="150520_WT_TechnologyPage_Network_01_v1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382290" y="1187628"/>
            <a:ext cx="764746" cy="76474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250">
        <p:dissolve/>
      </p:transition>
    </mc:Choice>
    <mc:Fallback>
      <p:transition spd="fast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image15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50905" y="1090858"/>
            <a:ext cx="7539676" cy="4321036"/>
          </a:xfrm>
          <a:prstGeom prst="rect">
            <a:avLst/>
          </a:prstGeom>
          <a:ln w="12700">
            <a:miter lim="400000"/>
          </a:ln>
        </p:spPr>
      </p:pic>
      <p:sp>
        <p:nvSpPr>
          <p:cNvPr id="302" name="Shape 302"/>
          <p:cNvSpPr/>
          <p:nvPr/>
        </p:nvSpPr>
        <p:spPr>
          <a:xfrm>
            <a:off x="-145370" y="2407026"/>
            <a:ext cx="9434739" cy="1508761"/>
          </a:xfrm>
          <a:prstGeom prst="rect">
            <a:avLst/>
          </a:prstGeom>
          <a:solidFill>
            <a:srgbClr val="FFFFFF">
              <a:alpha val="92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1016000">
              <a:defRPr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03" name="Shape 303"/>
          <p:cNvSpPr/>
          <p:nvPr/>
        </p:nvSpPr>
        <p:spPr>
          <a:xfrm>
            <a:off x="3639865" y="2614759"/>
            <a:ext cx="3102420" cy="8686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/>
          <a:p>
            <a:pPr defTabSz="1016000">
              <a:lnSpc>
                <a:spcPct val="120000"/>
              </a:lnSpc>
              <a:defRPr sz="2600" u="sng">
                <a:latin typeface="Lato Black"/>
                <a:ea typeface="Lato Black"/>
                <a:cs typeface="Lato Black"/>
                <a:sym typeface="Lato Black"/>
              </a:defRPr>
            </a:pPr>
            <a:r>
              <a:t>20</a:t>
            </a:r>
            <a:r>
              <a:rPr u="none"/>
              <a:t> of the 100</a:t>
            </a:r>
            <a:br>
              <a:rPr u="none"/>
            </a:br>
            <a:r>
              <a:rPr sz="2000" u="none">
                <a:latin typeface="Lato Regular"/>
                <a:ea typeface="Lato Regular"/>
                <a:cs typeface="Lato Regular"/>
                <a:sym typeface="Lato Regular"/>
              </a:rPr>
              <a:t>Best Global Brands</a:t>
            </a:r>
          </a:p>
        </p:txBody>
      </p:sp>
      <p:pic>
        <p:nvPicPr>
          <p:cNvPr id="304" name="image11.png" descr="150610_WT_SDK_Log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696572" y="2540435"/>
            <a:ext cx="883891" cy="1181199"/>
          </a:xfrm>
          <a:prstGeom prst="rect">
            <a:avLst/>
          </a:prstGeom>
          <a:ln w="12700">
            <a:miter lim="400000"/>
          </a:ln>
        </p:spPr>
      </p:pic>
      <p:sp>
        <p:nvSpPr>
          <p:cNvPr id="305" name="Shape 305"/>
          <p:cNvSpPr/>
          <p:nvPr>
            <p:ph type="sldNum" sz="quarter" idx="2"/>
          </p:nvPr>
        </p:nvSpPr>
        <p:spPr>
          <a:xfrm>
            <a:off x="8844706" y="5052093"/>
            <a:ext cx="280308" cy="3606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06" name="Shape 306"/>
          <p:cNvSpPr/>
          <p:nvPr/>
        </p:nvSpPr>
        <p:spPr>
          <a:xfrm>
            <a:off x="179999" y="370975"/>
            <a:ext cx="6629401" cy="5765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 anchor="ctr">
            <a:spAutoFit/>
          </a:bodyPr>
          <a:lstStyle>
            <a:lvl1pPr defTabSz="1016000">
              <a:defRPr b="1" sz="2600"/>
            </a:lvl1pPr>
          </a:lstStyle>
          <a:p>
            <a:pPr/>
            <a:r>
              <a:t>Largest independent AR platform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250">
        <p:dissolve/>
      </p:transition>
    </mc:Choice>
    <mc:Fallback>
      <p:transition spd="fast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/>
          <p:nvPr/>
        </p:nvSpPr>
        <p:spPr>
          <a:xfrm>
            <a:off x="2" y="1054153"/>
            <a:ext cx="9144003" cy="437509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1016000">
              <a:defRPr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pic>
        <p:nvPicPr>
          <p:cNvPr id="309" name="image33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933837" y="1054152"/>
            <a:ext cx="14320752" cy="2649340"/>
          </a:xfrm>
          <a:prstGeom prst="rect">
            <a:avLst/>
          </a:prstGeom>
          <a:ln w="12700">
            <a:miter lim="400000"/>
          </a:ln>
        </p:spPr>
      </p:pic>
      <p:sp>
        <p:nvSpPr>
          <p:cNvPr id="310" name="Shape 310"/>
          <p:cNvSpPr/>
          <p:nvPr>
            <p:ph type="sldNum" sz="quarter" idx="2"/>
          </p:nvPr>
        </p:nvSpPr>
        <p:spPr>
          <a:xfrm>
            <a:off x="8844706" y="5052093"/>
            <a:ext cx="280308" cy="3606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11" name="Shape 311"/>
          <p:cNvSpPr/>
          <p:nvPr>
            <p:ph type="body" sz="quarter" idx="1"/>
          </p:nvPr>
        </p:nvSpPr>
        <p:spPr>
          <a:xfrm>
            <a:off x="3239999" y="4245750"/>
            <a:ext cx="5348306" cy="657598"/>
          </a:xfrm>
          <a:prstGeom prst="rect">
            <a:avLst/>
          </a:prstGeom>
        </p:spPr>
        <p:txBody>
          <a:bodyPr/>
          <a:lstStyle/>
          <a:p>
            <a:pPr marL="0" indent="0" defTabSz="589279">
              <a:lnSpc>
                <a:spcPct val="100000"/>
              </a:lnSpc>
              <a:spcBef>
                <a:spcPts val="0"/>
              </a:spcBef>
              <a:buSzTx/>
              <a:buNone/>
              <a:defRPr b="1" sz="1508">
                <a:solidFill>
                  <a:srgbClr val="FF8C0A"/>
                </a:solidFill>
                <a:latin typeface="Lato Bold"/>
                <a:ea typeface="Lato Bold"/>
                <a:cs typeface="Lato Bold"/>
                <a:sym typeface="Lato Bold"/>
              </a:defRPr>
            </a:pPr>
            <a:r>
              <a:t>Since 2008 </a:t>
            </a:r>
          </a:p>
          <a:p>
            <a:pPr marL="0" indent="0" defTabSz="589279">
              <a:lnSpc>
                <a:spcPct val="100000"/>
              </a:lnSpc>
              <a:spcBef>
                <a:spcPts val="0"/>
              </a:spcBef>
              <a:buSzTx/>
              <a:buNone/>
              <a:defRPr b="1" sz="1508">
                <a:latin typeface="Lato Bold"/>
                <a:ea typeface="Lato Bold"/>
                <a:cs typeface="Lato Bold"/>
                <a:sym typeface="Lato Bold"/>
              </a:defRPr>
            </a:pPr>
            <a:r>
              <a:t>GEO / sensor based AR</a:t>
            </a:r>
          </a:p>
        </p:txBody>
      </p:sp>
      <p:pic>
        <p:nvPicPr>
          <p:cNvPr id="312" name="image34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390806" y="3805135"/>
            <a:ext cx="2185342" cy="407835"/>
          </a:xfrm>
          <a:prstGeom prst="rect">
            <a:avLst/>
          </a:prstGeom>
          <a:ln w="12700">
            <a:miter lim="400000"/>
          </a:ln>
        </p:spPr>
      </p:pic>
      <p:pic>
        <p:nvPicPr>
          <p:cNvPr id="313" name="image35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177273" y="1273372"/>
            <a:ext cx="1133128" cy="2131092"/>
          </a:xfrm>
          <a:prstGeom prst="rect">
            <a:avLst/>
          </a:prstGeom>
          <a:ln w="12700">
            <a:miter lim="400000"/>
          </a:ln>
        </p:spPr>
      </p:pic>
      <p:pic>
        <p:nvPicPr>
          <p:cNvPr id="314" name="image36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083088" y="3720527"/>
            <a:ext cx="1354837" cy="554347"/>
          </a:xfrm>
          <a:prstGeom prst="rect">
            <a:avLst/>
          </a:prstGeom>
          <a:ln w="12700">
            <a:miter lim="400000"/>
          </a:ln>
        </p:spPr>
      </p:pic>
      <p:sp>
        <p:nvSpPr>
          <p:cNvPr id="315" name="Shape 315"/>
          <p:cNvSpPr/>
          <p:nvPr/>
        </p:nvSpPr>
        <p:spPr>
          <a:xfrm>
            <a:off x="179999" y="370975"/>
            <a:ext cx="6629401" cy="5765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 anchor="ctr">
            <a:spAutoFit/>
          </a:bodyPr>
          <a:lstStyle>
            <a:lvl1pPr defTabSz="1016000">
              <a:defRPr b="1" sz="2600"/>
            </a:lvl1pPr>
          </a:lstStyle>
          <a:p>
            <a:pPr/>
            <a:r>
              <a:t>Expanding products and technologies</a:t>
            </a:r>
          </a:p>
        </p:txBody>
      </p:sp>
      <p:pic>
        <p:nvPicPr>
          <p:cNvPr id="316" name="image11.png" descr="150610_WT_SDK_Logo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921496" y="2468267"/>
            <a:ext cx="2185118" cy="292011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Shape 318"/>
          <p:cNvSpPr/>
          <p:nvPr>
            <p:ph type="sldNum" sz="quarter" idx="2"/>
          </p:nvPr>
        </p:nvSpPr>
        <p:spPr>
          <a:xfrm>
            <a:off x="8844706" y="5052093"/>
            <a:ext cx="280308" cy="3606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19" name="image3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1305181"/>
            <a:ext cx="2988214" cy="1852560"/>
          </a:xfrm>
          <a:prstGeom prst="rect">
            <a:avLst/>
          </a:prstGeom>
          <a:ln w="12700">
            <a:miter lim="400000"/>
          </a:ln>
        </p:spPr>
      </p:pic>
      <p:pic>
        <p:nvPicPr>
          <p:cNvPr id="320" name="image38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988221" y="1305181"/>
            <a:ext cx="3087600" cy="1852560"/>
          </a:xfrm>
          <a:prstGeom prst="rect">
            <a:avLst/>
          </a:prstGeom>
          <a:ln w="12700">
            <a:miter lim="400000"/>
          </a:ln>
        </p:spPr>
      </p:pic>
      <p:pic>
        <p:nvPicPr>
          <p:cNvPr id="321" name="image39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075809" y="1305181"/>
            <a:ext cx="3087599" cy="1852560"/>
          </a:xfrm>
          <a:prstGeom prst="rect">
            <a:avLst/>
          </a:prstGeom>
          <a:ln w="12700">
            <a:miter lim="400000"/>
          </a:ln>
        </p:spPr>
      </p:pic>
      <p:sp>
        <p:nvSpPr>
          <p:cNvPr id="322" name="Shape 322"/>
          <p:cNvSpPr/>
          <p:nvPr/>
        </p:nvSpPr>
        <p:spPr>
          <a:xfrm>
            <a:off x="482047" y="3810570"/>
            <a:ext cx="1270001" cy="1094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defTabSz="1016000">
              <a:defRPr sz="6600">
                <a:latin typeface="Lato Black"/>
                <a:ea typeface="Lato Black"/>
                <a:cs typeface="Lato Black"/>
                <a:sym typeface="Lato Black"/>
              </a:defRPr>
            </a:lvl1pPr>
          </a:lstStyle>
          <a:p>
            <a:pPr/>
            <a:r>
              <a:t>2D</a:t>
            </a:r>
          </a:p>
        </p:txBody>
      </p:sp>
      <p:sp>
        <p:nvSpPr>
          <p:cNvPr id="323" name="Shape 323"/>
          <p:cNvSpPr/>
          <p:nvPr>
            <p:ph type="body" sz="quarter" idx="1"/>
          </p:nvPr>
        </p:nvSpPr>
        <p:spPr>
          <a:xfrm>
            <a:off x="3239999" y="4245750"/>
            <a:ext cx="5348306" cy="657598"/>
          </a:xfrm>
          <a:prstGeom prst="rect">
            <a:avLst/>
          </a:prstGeom>
        </p:spPr>
        <p:txBody>
          <a:bodyPr/>
          <a:lstStyle/>
          <a:p>
            <a:pPr marL="0" indent="0" defTabSz="589279">
              <a:lnSpc>
                <a:spcPct val="100000"/>
              </a:lnSpc>
              <a:spcBef>
                <a:spcPts val="0"/>
              </a:spcBef>
              <a:buSzTx/>
              <a:buNone/>
              <a:defRPr b="1" sz="1508">
                <a:solidFill>
                  <a:srgbClr val="FF8C0A"/>
                </a:solidFill>
                <a:latin typeface="Lato Bold"/>
                <a:ea typeface="Lato Bold"/>
                <a:cs typeface="Lato Bold"/>
                <a:sym typeface="Lato Bold"/>
              </a:defRPr>
            </a:pPr>
            <a:r>
              <a:t>Since 2012</a:t>
            </a:r>
          </a:p>
          <a:p>
            <a:pPr marL="0" indent="0" defTabSz="589279">
              <a:lnSpc>
                <a:spcPct val="100000"/>
              </a:lnSpc>
              <a:spcBef>
                <a:spcPts val="0"/>
              </a:spcBef>
              <a:buSzTx/>
              <a:buNone/>
              <a:defRPr b="1" sz="1508">
                <a:latin typeface="Lato Bold"/>
                <a:ea typeface="Lato Bold"/>
                <a:cs typeface="Lato Bold"/>
                <a:sym typeface="Lato Bold"/>
              </a:defRPr>
            </a:pPr>
            <a:r>
              <a:t>2D Image Recognition &amp; Tracking</a:t>
            </a:r>
          </a:p>
        </p:txBody>
      </p:sp>
      <p:sp>
        <p:nvSpPr>
          <p:cNvPr id="324" name="Shape 324"/>
          <p:cNvSpPr/>
          <p:nvPr/>
        </p:nvSpPr>
        <p:spPr>
          <a:xfrm>
            <a:off x="179999" y="370975"/>
            <a:ext cx="6629401" cy="5765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 anchor="ctr">
            <a:spAutoFit/>
          </a:bodyPr>
          <a:lstStyle>
            <a:lvl1pPr defTabSz="1016000">
              <a:defRPr b="1" sz="2600"/>
            </a:lvl1pPr>
          </a:lstStyle>
          <a:p>
            <a:pPr/>
            <a:r>
              <a:t>Expanding products and technologies</a:t>
            </a:r>
          </a:p>
        </p:txBody>
      </p:sp>
      <p:pic>
        <p:nvPicPr>
          <p:cNvPr id="325" name="image40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734287" y="3625396"/>
            <a:ext cx="1253925" cy="16279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250">
        <p:dissolve/>
      </p:transition>
    </mc:Choice>
    <mc:Fallback>
      <p:transition spd="fast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Shape 327"/>
          <p:cNvSpPr/>
          <p:nvPr>
            <p:ph type="sldNum" sz="quarter" idx="2"/>
          </p:nvPr>
        </p:nvSpPr>
        <p:spPr>
          <a:xfrm>
            <a:off x="8844706" y="5052093"/>
            <a:ext cx="280308" cy="3606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28" name="image4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50271" y="3183915"/>
            <a:ext cx="3104773" cy="1567150"/>
          </a:xfrm>
          <a:prstGeom prst="rect">
            <a:avLst/>
          </a:prstGeom>
          <a:ln w="12700">
            <a:miter lim="400000"/>
          </a:ln>
        </p:spPr>
      </p:pic>
      <p:pic>
        <p:nvPicPr>
          <p:cNvPr id="329" name="image4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065414" y="3183915"/>
            <a:ext cx="3121088" cy="1567150"/>
          </a:xfrm>
          <a:prstGeom prst="rect">
            <a:avLst/>
          </a:prstGeom>
          <a:ln w="12700">
            <a:miter lim="400000"/>
          </a:ln>
        </p:spPr>
      </p:pic>
      <p:pic>
        <p:nvPicPr>
          <p:cNvPr id="330" name="image43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-11044" y="3183914"/>
            <a:ext cx="3118490" cy="1567153"/>
          </a:xfrm>
          <a:prstGeom prst="rect">
            <a:avLst/>
          </a:prstGeom>
          <a:ln w="12700">
            <a:miter lim="400000"/>
          </a:ln>
        </p:spPr>
      </p:pic>
      <p:sp>
        <p:nvSpPr>
          <p:cNvPr id="331" name="Shape 331"/>
          <p:cNvSpPr/>
          <p:nvPr/>
        </p:nvSpPr>
        <p:spPr>
          <a:xfrm>
            <a:off x="7241150" y="1679649"/>
            <a:ext cx="1270001" cy="1094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defTabSz="1016000">
              <a:defRPr sz="6600">
                <a:latin typeface="Lato Black"/>
                <a:ea typeface="Lato Black"/>
                <a:cs typeface="Lato Black"/>
                <a:sym typeface="Lato Black"/>
              </a:defRPr>
            </a:lvl1pPr>
          </a:lstStyle>
          <a:p>
            <a:pPr/>
            <a:r>
              <a:t>3D</a:t>
            </a:r>
          </a:p>
        </p:txBody>
      </p:sp>
      <p:pic>
        <p:nvPicPr>
          <p:cNvPr id="332" name="image40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939692" y="1378473"/>
            <a:ext cx="1253925" cy="1627968"/>
          </a:xfrm>
          <a:prstGeom prst="rect">
            <a:avLst/>
          </a:prstGeom>
          <a:ln w="12700">
            <a:miter lim="400000"/>
          </a:ln>
        </p:spPr>
      </p:pic>
      <p:sp>
        <p:nvSpPr>
          <p:cNvPr id="333" name="Shape 333"/>
          <p:cNvSpPr/>
          <p:nvPr/>
        </p:nvSpPr>
        <p:spPr>
          <a:xfrm>
            <a:off x="485911" y="4828857"/>
            <a:ext cx="2241827" cy="256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 defTabSz="1016000">
              <a:defRPr sz="1100"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pPr/>
            <a:r>
              <a:t>architecture, real estate</a:t>
            </a:r>
          </a:p>
        </p:txBody>
      </p:sp>
      <p:sp>
        <p:nvSpPr>
          <p:cNvPr id="334" name="Shape 334"/>
          <p:cNvSpPr/>
          <p:nvPr/>
        </p:nvSpPr>
        <p:spPr>
          <a:xfrm>
            <a:off x="3567036" y="4828857"/>
            <a:ext cx="2241827" cy="256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 defTabSz="1016000">
              <a:defRPr sz="1100"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pPr/>
            <a:r>
              <a:t>gaming, filming industry</a:t>
            </a:r>
          </a:p>
        </p:txBody>
      </p:sp>
      <p:sp>
        <p:nvSpPr>
          <p:cNvPr id="335" name="Shape 335"/>
          <p:cNvSpPr/>
          <p:nvPr/>
        </p:nvSpPr>
        <p:spPr>
          <a:xfrm>
            <a:off x="6601779" y="4828857"/>
            <a:ext cx="2241827" cy="256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 defTabSz="1016000">
              <a:defRPr sz="1100"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pPr/>
            <a:r>
              <a:t>indoor navigation, retail</a:t>
            </a:r>
          </a:p>
        </p:txBody>
      </p:sp>
      <p:sp>
        <p:nvSpPr>
          <p:cNvPr id="336" name="Shape 336"/>
          <p:cNvSpPr/>
          <p:nvPr>
            <p:ph type="body" sz="quarter" idx="1"/>
          </p:nvPr>
        </p:nvSpPr>
        <p:spPr>
          <a:xfrm>
            <a:off x="701972" y="1700876"/>
            <a:ext cx="5348306" cy="657599"/>
          </a:xfrm>
          <a:prstGeom prst="rect">
            <a:avLst/>
          </a:prstGeom>
        </p:spPr>
        <p:txBody>
          <a:bodyPr/>
          <a:lstStyle/>
          <a:p>
            <a:pPr marL="0" indent="0" defTabSz="589279">
              <a:lnSpc>
                <a:spcPct val="100000"/>
              </a:lnSpc>
              <a:spcBef>
                <a:spcPts val="0"/>
              </a:spcBef>
              <a:buSzTx/>
              <a:buNone/>
              <a:defRPr b="1" sz="1508">
                <a:solidFill>
                  <a:srgbClr val="FF8C0A"/>
                </a:solidFill>
                <a:latin typeface="Lato Bold"/>
                <a:ea typeface="Lato Bold"/>
                <a:cs typeface="Lato Bold"/>
                <a:sym typeface="Lato Bold"/>
              </a:defRPr>
            </a:pPr>
            <a:r>
              <a:t>Since 2015 </a:t>
            </a:r>
          </a:p>
          <a:p>
            <a:pPr marL="0" indent="0" defTabSz="589279">
              <a:lnSpc>
                <a:spcPct val="100000"/>
              </a:lnSpc>
              <a:spcBef>
                <a:spcPts val="0"/>
              </a:spcBef>
              <a:buSzTx/>
              <a:buNone/>
              <a:defRPr b="1" sz="1508">
                <a:latin typeface="Lato Bold"/>
                <a:ea typeface="Lato Bold"/>
                <a:cs typeface="Lato Bold"/>
                <a:sym typeface="Lato Bold"/>
              </a:defRPr>
            </a:pPr>
            <a:r>
              <a:t>3D Tracking / SLAM</a:t>
            </a:r>
          </a:p>
        </p:txBody>
      </p:sp>
      <p:sp>
        <p:nvSpPr>
          <p:cNvPr id="337" name="Shape 337"/>
          <p:cNvSpPr/>
          <p:nvPr/>
        </p:nvSpPr>
        <p:spPr>
          <a:xfrm>
            <a:off x="179999" y="370975"/>
            <a:ext cx="6629401" cy="5765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 anchor="ctr">
            <a:spAutoFit/>
          </a:bodyPr>
          <a:lstStyle>
            <a:lvl1pPr defTabSz="1016000">
              <a:defRPr b="1" sz="2600"/>
            </a:lvl1pPr>
          </a:lstStyle>
          <a:p>
            <a:pPr/>
            <a:r>
              <a:t>Expanding products and technologies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250">
        <p:dissolve/>
      </p:transition>
    </mc:Choice>
    <mc:Fallback>
      <p:transition spd="fast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WT_PPT_Template_Grey">
  <a:themeElements>
    <a:clrScheme name="WT_PPT_Template_Grey">
      <a:dk1>
        <a:srgbClr val="000000"/>
      </a:dk1>
      <a:lt1>
        <a:srgbClr val="E9E9E9"/>
      </a:lt1>
      <a:dk2>
        <a:srgbClr val="A7A7A7"/>
      </a:dk2>
      <a:lt2>
        <a:srgbClr val="535353"/>
      </a:lt2>
      <a:accent1>
        <a:srgbClr val="FD7808"/>
      </a:accent1>
      <a:accent2>
        <a:srgbClr val="FEA608"/>
      </a:accent2>
      <a:accent3>
        <a:srgbClr val="FFDD09"/>
      </a:accent3>
      <a:accent4>
        <a:srgbClr val="6ECE1A"/>
      </a:accent4>
      <a:accent5>
        <a:srgbClr val="4BACC6"/>
      </a:accent5>
      <a:accent6>
        <a:srgbClr val="FF6666"/>
      </a:accent6>
      <a:hlink>
        <a:srgbClr val="0000FF"/>
      </a:hlink>
      <a:folHlink>
        <a:srgbClr val="FF00FF"/>
      </a:folHlink>
    </a:clrScheme>
    <a:fontScheme name="WT_PPT_Template_Grey">
      <a:majorFont>
        <a:latin typeface="Helvetica"/>
        <a:ea typeface="Helvetica"/>
        <a:cs typeface="Helvetica"/>
      </a:majorFont>
      <a:minorFont>
        <a:latin typeface="Lato"/>
        <a:ea typeface="Lato"/>
        <a:cs typeface="Lato"/>
      </a:minorFont>
    </a:fontScheme>
    <a:fmtScheme name="WT_PPT_Template_Gre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Lat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Lat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T_PPT_Template_Grey">
  <a:themeElements>
    <a:clrScheme name="WT_PPT_Template_Grey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D7808"/>
      </a:accent1>
      <a:accent2>
        <a:srgbClr val="FEA608"/>
      </a:accent2>
      <a:accent3>
        <a:srgbClr val="FFDD09"/>
      </a:accent3>
      <a:accent4>
        <a:srgbClr val="6ECE1A"/>
      </a:accent4>
      <a:accent5>
        <a:srgbClr val="4BACC6"/>
      </a:accent5>
      <a:accent6>
        <a:srgbClr val="FF6666"/>
      </a:accent6>
      <a:hlink>
        <a:srgbClr val="0000FF"/>
      </a:hlink>
      <a:folHlink>
        <a:srgbClr val="FF00FF"/>
      </a:folHlink>
    </a:clrScheme>
    <a:fontScheme name="WT_PPT_Template_Grey">
      <a:majorFont>
        <a:latin typeface="Helvetica"/>
        <a:ea typeface="Helvetica"/>
        <a:cs typeface="Helvetica"/>
      </a:majorFont>
      <a:minorFont>
        <a:latin typeface="Lato"/>
        <a:ea typeface="Lato"/>
        <a:cs typeface="Lato"/>
      </a:minorFont>
    </a:fontScheme>
    <a:fmtScheme name="WT_PPT_Template_Gre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Lat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Lat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